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37"/>
  </p:notesMasterIdLst>
  <p:sldIdLst>
    <p:sldId id="260" r:id="rId5"/>
    <p:sldId id="563" r:id="rId6"/>
    <p:sldId id="564" r:id="rId7"/>
    <p:sldId id="585" r:id="rId8"/>
    <p:sldId id="622" r:id="rId9"/>
    <p:sldId id="625" r:id="rId10"/>
    <p:sldId id="626" r:id="rId11"/>
    <p:sldId id="644" r:id="rId12"/>
    <p:sldId id="645" r:id="rId13"/>
    <p:sldId id="627" r:id="rId14"/>
    <p:sldId id="628" r:id="rId15"/>
    <p:sldId id="646" r:id="rId16"/>
    <p:sldId id="629" r:id="rId17"/>
    <p:sldId id="630" r:id="rId18"/>
    <p:sldId id="631" r:id="rId19"/>
    <p:sldId id="647" r:id="rId20"/>
    <p:sldId id="648" r:id="rId21"/>
    <p:sldId id="649" r:id="rId22"/>
    <p:sldId id="650" r:id="rId23"/>
    <p:sldId id="651" r:id="rId24"/>
    <p:sldId id="652" r:id="rId25"/>
    <p:sldId id="653" r:id="rId26"/>
    <p:sldId id="654" r:id="rId27"/>
    <p:sldId id="655" r:id="rId28"/>
    <p:sldId id="656" r:id="rId29"/>
    <p:sldId id="657" r:id="rId30"/>
    <p:sldId id="658" r:id="rId31"/>
    <p:sldId id="659" r:id="rId32"/>
    <p:sldId id="660" r:id="rId33"/>
    <p:sldId id="620" r:id="rId34"/>
    <p:sldId id="621" r:id="rId35"/>
    <p:sldId id="624"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Montserrat" panose="020B0604020202020204"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
      <p:font typeface="Stag Book" panose="02000503060000020004" charset="0"/>
      <p:regular r:id="rId50"/>
      <p:italic r:id="rId51"/>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FFCA24"/>
    <a:srgbClr val="E91A30"/>
    <a:srgbClr val="E8182F"/>
    <a:srgbClr val="EA1A2F"/>
    <a:srgbClr val="E38A7F"/>
    <a:srgbClr val="E66365"/>
    <a:srgbClr val="E5353F"/>
    <a:srgbClr val="E54809"/>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80F1EB-7F57-680C-07A3-269993AD0FBA}" v="76" dt="2021-07-09T02:06:09.122"/>
    <p1510:client id="{57980F6F-6A78-472F-A31C-68DED1298F1A}" v="93" dt="2021-07-05T03:17:32.32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86351" autoAdjust="0"/>
  </p:normalViewPr>
  <p:slideViewPr>
    <p:cSldViewPr snapToGrid="0">
      <p:cViewPr varScale="1">
        <p:scale>
          <a:sx n="69" d="100"/>
          <a:sy n="69" d="100"/>
        </p:scale>
        <p:origin x="672" y="29"/>
      </p:cViewPr>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Christian Morales LL." userId="acd2dd22fbae4b69" providerId="LiveId" clId="{57980F6F-6A78-472F-A31C-68DED1298F1A}"/>
    <pc:docChg chg="undo custSel addSld delSld modSld sldOrd">
      <pc:chgData name="Christian Morales LL." userId="acd2dd22fbae4b69" providerId="LiveId" clId="{57980F6F-6A78-472F-A31C-68DED1298F1A}" dt="2021-07-05T03:26:33.207" v="263" actId="20577"/>
      <pc:docMkLst>
        <pc:docMk/>
      </pc:docMkLst>
      <pc:sldChg chg="modSp mod">
        <pc:chgData name="Christian Morales LL." userId="acd2dd22fbae4b69" providerId="LiveId" clId="{57980F6F-6A78-472F-A31C-68DED1298F1A}" dt="2021-07-05T02:23:24.205" v="3" actId="20577"/>
        <pc:sldMkLst>
          <pc:docMk/>
          <pc:sldMk cId="4227363741" sldId="260"/>
        </pc:sldMkLst>
        <pc:spChg chg="mod">
          <ac:chgData name="Christian Morales LL." userId="acd2dd22fbae4b69" providerId="LiveId" clId="{57980F6F-6A78-472F-A31C-68DED1298F1A}" dt="2021-07-05T02:23:24.205" v="3" actId="20577"/>
          <ac:spMkLst>
            <pc:docMk/>
            <pc:sldMk cId="4227363741" sldId="260"/>
            <ac:spMk id="2" creationId="{51FB5928-6A9D-4A40-A59B-3E296900738E}"/>
          </ac:spMkLst>
        </pc:spChg>
      </pc:sldChg>
      <pc:sldChg chg="modSp mod">
        <pc:chgData name="Christian Morales LL." userId="acd2dd22fbae4b69" providerId="LiveId" clId="{57980F6F-6A78-472F-A31C-68DED1298F1A}" dt="2021-07-05T02:32:47.862" v="13" actId="20577"/>
        <pc:sldMkLst>
          <pc:docMk/>
          <pc:sldMk cId="2866921917" sldId="563"/>
        </pc:sldMkLst>
        <pc:spChg chg="mod">
          <ac:chgData name="Christian Morales LL." userId="acd2dd22fbae4b69" providerId="LiveId" clId="{57980F6F-6A78-472F-A31C-68DED1298F1A}" dt="2021-07-05T02:32:47.862" v="13" actId="20577"/>
          <ac:spMkLst>
            <pc:docMk/>
            <pc:sldMk cId="2866921917" sldId="563"/>
            <ac:spMk id="2" creationId="{7273257F-D179-0F4C-B01F-BB2035DAEC54}"/>
          </ac:spMkLst>
        </pc:spChg>
      </pc:sldChg>
      <pc:sldChg chg="modSp mod">
        <pc:chgData name="Christian Morales LL." userId="acd2dd22fbae4b69" providerId="LiveId" clId="{57980F6F-6A78-472F-A31C-68DED1298F1A}" dt="2021-07-05T02:32:53.036" v="15" actId="20577"/>
        <pc:sldMkLst>
          <pc:docMk/>
          <pc:sldMk cId="1026487" sldId="564"/>
        </pc:sldMkLst>
        <pc:spChg chg="mod">
          <ac:chgData name="Christian Morales LL." userId="acd2dd22fbae4b69" providerId="LiveId" clId="{57980F6F-6A78-472F-A31C-68DED1298F1A}" dt="2021-07-05T02:32:53.036" v="15" actId="20577"/>
          <ac:spMkLst>
            <pc:docMk/>
            <pc:sldMk cId="1026487" sldId="564"/>
            <ac:spMk id="2" creationId="{69470D82-C3C2-4243-B13D-0D81D2A1113E}"/>
          </ac:spMkLst>
        </pc:spChg>
        <pc:spChg chg="mod">
          <ac:chgData name="Christian Morales LL." userId="acd2dd22fbae4b69" providerId="LiveId" clId="{57980F6F-6A78-472F-A31C-68DED1298F1A}" dt="2021-07-05T02:24:47.663" v="11"/>
          <ac:spMkLst>
            <pc:docMk/>
            <pc:sldMk cId="1026487" sldId="564"/>
            <ac:spMk id="5" creationId="{079F80E9-C8D2-8B42-B481-B910D99A780C}"/>
          </ac:spMkLst>
        </pc:spChg>
      </pc:sldChg>
      <pc:sldChg chg="modSp mod">
        <pc:chgData name="Christian Morales LL." userId="acd2dd22fbae4b69" providerId="LiveId" clId="{57980F6F-6A78-472F-A31C-68DED1298F1A}" dt="2021-07-05T03:26:33.207" v="263" actId="20577"/>
        <pc:sldMkLst>
          <pc:docMk/>
          <pc:sldMk cId="963236813" sldId="621"/>
        </pc:sldMkLst>
        <pc:spChg chg="mod">
          <ac:chgData name="Christian Morales LL." userId="acd2dd22fbae4b69" providerId="LiveId" clId="{57980F6F-6A78-472F-A31C-68DED1298F1A}" dt="2021-07-05T03:26:33.207" v="263" actId="20577"/>
          <ac:spMkLst>
            <pc:docMk/>
            <pc:sldMk cId="963236813" sldId="621"/>
            <ac:spMk id="2" creationId="{2543C3BF-6F49-134E-B600-33E11315630D}"/>
          </ac:spMkLst>
        </pc:spChg>
      </pc:sldChg>
      <pc:sldChg chg="del">
        <pc:chgData name="Christian Morales LL." userId="acd2dd22fbae4b69" providerId="LiveId" clId="{57980F6F-6A78-472F-A31C-68DED1298F1A}" dt="2021-07-05T02:47:17.174" v="16" actId="47"/>
        <pc:sldMkLst>
          <pc:docMk/>
          <pc:sldMk cId="3801035520" sldId="623"/>
        </pc:sldMkLst>
      </pc:sldChg>
      <pc:sldChg chg="modSp mod">
        <pc:chgData name="Christian Morales LL." userId="acd2dd22fbae4b69" providerId="LiveId" clId="{57980F6F-6A78-472F-A31C-68DED1298F1A}" dt="2021-07-05T02:50:40.336" v="25"/>
        <pc:sldMkLst>
          <pc:docMk/>
          <pc:sldMk cId="3654396908" sldId="625"/>
        </pc:sldMkLst>
        <pc:spChg chg="mod">
          <ac:chgData name="Christian Morales LL." userId="acd2dd22fbae4b69" providerId="LiveId" clId="{57980F6F-6A78-472F-A31C-68DED1298F1A}" dt="2021-07-05T02:50:40.336" v="25"/>
          <ac:spMkLst>
            <pc:docMk/>
            <pc:sldMk cId="3654396908" sldId="625"/>
            <ac:spMk id="2" creationId="{D5135AD6-4B70-4FBE-94CF-6C022934A7EA}"/>
          </ac:spMkLst>
        </pc:spChg>
        <pc:spChg chg="mod">
          <ac:chgData name="Christian Morales LL." userId="acd2dd22fbae4b69" providerId="LiveId" clId="{57980F6F-6A78-472F-A31C-68DED1298F1A}" dt="2021-07-05T02:47:48.568" v="24" actId="27636"/>
          <ac:spMkLst>
            <pc:docMk/>
            <pc:sldMk cId="3654396908" sldId="625"/>
            <ac:spMk id="3" creationId="{1CC83832-4F5A-4897-B0E9-FEFA2D3FCC72}"/>
          </ac:spMkLst>
        </pc:spChg>
      </pc:sldChg>
      <pc:sldChg chg="addSp delSp modSp mod">
        <pc:chgData name="Christian Morales LL." userId="acd2dd22fbae4b69" providerId="LiveId" clId="{57980F6F-6A78-472F-A31C-68DED1298F1A}" dt="2021-07-05T02:51:18.779" v="30" actId="27636"/>
        <pc:sldMkLst>
          <pc:docMk/>
          <pc:sldMk cId="2973504888" sldId="626"/>
        </pc:sldMkLst>
        <pc:spChg chg="mod">
          <ac:chgData name="Christian Morales LL." userId="acd2dd22fbae4b69" providerId="LiveId" clId="{57980F6F-6A78-472F-A31C-68DED1298F1A}" dt="2021-07-05T02:51:18.779" v="30" actId="27636"/>
          <ac:spMkLst>
            <pc:docMk/>
            <pc:sldMk cId="2973504888" sldId="626"/>
            <ac:spMk id="5" creationId="{E0333E36-CE37-4F74-8D65-31886E0804D7}"/>
          </ac:spMkLst>
        </pc:spChg>
        <pc:spChg chg="del">
          <ac:chgData name="Christian Morales LL." userId="acd2dd22fbae4b69" providerId="LiveId" clId="{57980F6F-6A78-472F-A31C-68DED1298F1A}" dt="2021-07-05T02:51:02.862" v="26" actId="478"/>
          <ac:spMkLst>
            <pc:docMk/>
            <pc:sldMk cId="2973504888" sldId="626"/>
            <ac:spMk id="9" creationId="{0F980E26-DF73-4DC5-8633-6A9B4CCB1F49}"/>
          </ac:spMkLst>
        </pc:spChg>
        <pc:spChg chg="del">
          <ac:chgData name="Christian Morales LL." userId="acd2dd22fbae4b69" providerId="LiveId" clId="{57980F6F-6A78-472F-A31C-68DED1298F1A}" dt="2021-07-05T02:51:02.862" v="26" actId="478"/>
          <ac:spMkLst>
            <pc:docMk/>
            <pc:sldMk cId="2973504888" sldId="626"/>
            <ac:spMk id="10" creationId="{D8D8A71C-FA89-4CC9-A0F3-762EB6B6DD7F}"/>
          </ac:spMkLst>
        </pc:spChg>
        <pc:spChg chg="del">
          <ac:chgData name="Christian Morales LL." userId="acd2dd22fbae4b69" providerId="LiveId" clId="{57980F6F-6A78-472F-A31C-68DED1298F1A}" dt="2021-07-05T02:51:02.862" v="26" actId="478"/>
          <ac:spMkLst>
            <pc:docMk/>
            <pc:sldMk cId="2973504888" sldId="626"/>
            <ac:spMk id="11" creationId="{47EEE903-341C-49C4-93E3-65710F173BFE}"/>
          </ac:spMkLst>
        </pc:spChg>
        <pc:spChg chg="del">
          <ac:chgData name="Christian Morales LL." userId="acd2dd22fbae4b69" providerId="LiveId" clId="{57980F6F-6A78-472F-A31C-68DED1298F1A}" dt="2021-07-05T02:51:02.862" v="26" actId="478"/>
          <ac:spMkLst>
            <pc:docMk/>
            <pc:sldMk cId="2973504888" sldId="626"/>
            <ac:spMk id="13" creationId="{65195FED-680A-420D-9AF0-8275D3B85011}"/>
          </ac:spMkLst>
        </pc:spChg>
        <pc:spChg chg="del">
          <ac:chgData name="Christian Morales LL." userId="acd2dd22fbae4b69" providerId="LiveId" clId="{57980F6F-6A78-472F-A31C-68DED1298F1A}" dt="2021-07-05T02:51:02.862" v="26" actId="478"/>
          <ac:spMkLst>
            <pc:docMk/>
            <pc:sldMk cId="2973504888" sldId="626"/>
            <ac:spMk id="15" creationId="{C2CFCC6C-3888-4150-94CB-61839B64FA7C}"/>
          </ac:spMkLst>
        </pc:spChg>
        <pc:spChg chg="del">
          <ac:chgData name="Christian Morales LL." userId="acd2dd22fbae4b69" providerId="LiveId" clId="{57980F6F-6A78-472F-A31C-68DED1298F1A}" dt="2021-07-05T02:51:02.862" v="26" actId="478"/>
          <ac:spMkLst>
            <pc:docMk/>
            <pc:sldMk cId="2973504888" sldId="626"/>
            <ac:spMk id="16" creationId="{24869E1B-B9C8-451A-B0B8-108312E22D96}"/>
          </ac:spMkLst>
        </pc:spChg>
        <pc:spChg chg="del">
          <ac:chgData name="Christian Morales LL." userId="acd2dd22fbae4b69" providerId="LiveId" clId="{57980F6F-6A78-472F-A31C-68DED1298F1A}" dt="2021-07-05T02:51:02.862" v="26" actId="478"/>
          <ac:spMkLst>
            <pc:docMk/>
            <pc:sldMk cId="2973504888" sldId="626"/>
            <ac:spMk id="18" creationId="{3596EDF8-6773-4A55-9006-5ADAEDA4E977}"/>
          </ac:spMkLst>
        </pc:spChg>
        <pc:spChg chg="del">
          <ac:chgData name="Christian Morales LL." userId="acd2dd22fbae4b69" providerId="LiveId" clId="{57980F6F-6A78-472F-A31C-68DED1298F1A}" dt="2021-07-05T02:51:02.862" v="26" actId="478"/>
          <ac:spMkLst>
            <pc:docMk/>
            <pc:sldMk cId="2973504888" sldId="626"/>
            <ac:spMk id="21" creationId="{CA316AD0-01D8-4CAB-9A7C-45B77AC324EE}"/>
          </ac:spMkLst>
        </pc:spChg>
        <pc:spChg chg="del">
          <ac:chgData name="Christian Morales LL." userId="acd2dd22fbae4b69" providerId="LiveId" clId="{57980F6F-6A78-472F-A31C-68DED1298F1A}" dt="2021-07-05T02:51:02.862" v="26" actId="478"/>
          <ac:spMkLst>
            <pc:docMk/>
            <pc:sldMk cId="2973504888" sldId="626"/>
            <ac:spMk id="23" creationId="{CCB99074-1F3D-4C44-9C5C-44B507673D29}"/>
          </ac:spMkLst>
        </pc:spChg>
        <pc:spChg chg="del">
          <ac:chgData name="Christian Morales LL." userId="acd2dd22fbae4b69" providerId="LiveId" clId="{57980F6F-6A78-472F-A31C-68DED1298F1A}" dt="2021-07-05T02:51:02.862" v="26" actId="478"/>
          <ac:spMkLst>
            <pc:docMk/>
            <pc:sldMk cId="2973504888" sldId="626"/>
            <ac:spMk id="25" creationId="{418BABB7-666C-418E-A90E-AC1C765A63EC}"/>
          </ac:spMkLst>
        </pc:spChg>
        <pc:spChg chg="add mod">
          <ac:chgData name="Christian Morales LL." userId="acd2dd22fbae4b69" providerId="LiveId" clId="{57980F6F-6A78-472F-A31C-68DED1298F1A}" dt="2021-07-05T02:51:06.965" v="28"/>
          <ac:spMkLst>
            <pc:docMk/>
            <pc:sldMk cId="2973504888" sldId="626"/>
            <ac:spMk id="27" creationId="{35DE1B5B-9502-4DE7-9F83-008323063B1F}"/>
          </ac:spMkLst>
        </pc:spChg>
        <pc:spChg chg="add mod">
          <ac:chgData name="Christian Morales LL." userId="acd2dd22fbae4b69" providerId="LiveId" clId="{57980F6F-6A78-472F-A31C-68DED1298F1A}" dt="2021-07-05T02:51:06.965" v="28"/>
          <ac:spMkLst>
            <pc:docMk/>
            <pc:sldMk cId="2973504888" sldId="626"/>
            <ac:spMk id="28" creationId="{58A0423B-5C60-4106-8DA7-27FAEF6F6240}"/>
          </ac:spMkLst>
        </pc:spChg>
        <pc:spChg chg="add mod">
          <ac:chgData name="Christian Morales LL." userId="acd2dd22fbae4b69" providerId="LiveId" clId="{57980F6F-6A78-472F-A31C-68DED1298F1A}" dt="2021-07-05T02:51:06.965" v="28"/>
          <ac:spMkLst>
            <pc:docMk/>
            <pc:sldMk cId="2973504888" sldId="626"/>
            <ac:spMk id="30" creationId="{A31E1A87-AF32-49A8-A5DE-3AEF60A2A43E}"/>
          </ac:spMkLst>
        </pc:spChg>
        <pc:spChg chg="add mod">
          <ac:chgData name="Christian Morales LL." userId="acd2dd22fbae4b69" providerId="LiveId" clId="{57980F6F-6A78-472F-A31C-68DED1298F1A}" dt="2021-07-05T02:51:06.965" v="28"/>
          <ac:spMkLst>
            <pc:docMk/>
            <pc:sldMk cId="2973504888" sldId="626"/>
            <ac:spMk id="31" creationId="{39A34B18-14CD-444A-A104-314C83BEE615}"/>
          </ac:spMkLst>
        </pc:spChg>
        <pc:spChg chg="add mod">
          <ac:chgData name="Christian Morales LL." userId="acd2dd22fbae4b69" providerId="LiveId" clId="{57980F6F-6A78-472F-A31C-68DED1298F1A}" dt="2021-07-05T02:51:06.965" v="28"/>
          <ac:spMkLst>
            <pc:docMk/>
            <pc:sldMk cId="2973504888" sldId="626"/>
            <ac:spMk id="33" creationId="{69AB7F55-ECB3-4D93-BB02-866D416BBB43}"/>
          </ac:spMkLst>
        </pc:spChg>
        <pc:spChg chg="add mod">
          <ac:chgData name="Christian Morales LL." userId="acd2dd22fbae4b69" providerId="LiveId" clId="{57980F6F-6A78-472F-A31C-68DED1298F1A}" dt="2021-07-05T02:51:06.965" v="28"/>
          <ac:spMkLst>
            <pc:docMk/>
            <pc:sldMk cId="2973504888" sldId="626"/>
            <ac:spMk id="35" creationId="{FD8EAD21-1421-48CF-9D51-A8BC3BB86C28}"/>
          </ac:spMkLst>
        </pc:spChg>
        <pc:spChg chg="add mod">
          <ac:chgData name="Christian Morales LL." userId="acd2dd22fbae4b69" providerId="LiveId" clId="{57980F6F-6A78-472F-A31C-68DED1298F1A}" dt="2021-07-05T02:51:06.965" v="28"/>
          <ac:spMkLst>
            <pc:docMk/>
            <pc:sldMk cId="2973504888" sldId="626"/>
            <ac:spMk id="36" creationId="{4C223981-0C7D-436D-966D-73C4C94C9CCB}"/>
          </ac:spMkLst>
        </pc:spChg>
        <pc:spChg chg="add mod">
          <ac:chgData name="Christian Morales LL." userId="acd2dd22fbae4b69" providerId="LiveId" clId="{57980F6F-6A78-472F-A31C-68DED1298F1A}" dt="2021-07-05T02:51:06.965" v="28"/>
          <ac:spMkLst>
            <pc:docMk/>
            <pc:sldMk cId="2973504888" sldId="626"/>
            <ac:spMk id="37" creationId="{C0928500-A29A-4714-8697-9CBE6A282230}"/>
          </ac:spMkLst>
        </pc:spChg>
        <pc:spChg chg="add mod">
          <ac:chgData name="Christian Morales LL." userId="acd2dd22fbae4b69" providerId="LiveId" clId="{57980F6F-6A78-472F-A31C-68DED1298F1A}" dt="2021-07-05T02:51:06.965" v="28"/>
          <ac:spMkLst>
            <pc:docMk/>
            <pc:sldMk cId="2973504888" sldId="626"/>
            <ac:spMk id="39" creationId="{802EF111-3E51-4D84-B9B8-7B902365FDA3}"/>
          </ac:spMkLst>
        </pc:spChg>
        <pc:spChg chg="add mod">
          <ac:chgData name="Christian Morales LL." userId="acd2dd22fbae4b69" providerId="LiveId" clId="{57980F6F-6A78-472F-A31C-68DED1298F1A}" dt="2021-07-05T02:51:06.965" v="28"/>
          <ac:spMkLst>
            <pc:docMk/>
            <pc:sldMk cId="2973504888" sldId="626"/>
            <ac:spMk id="43" creationId="{80743BA7-5DAB-4CFF-8B58-D80B6907B12B}"/>
          </ac:spMkLst>
        </pc:spChg>
        <pc:spChg chg="add mod">
          <ac:chgData name="Christian Morales LL." userId="acd2dd22fbae4b69" providerId="LiveId" clId="{57980F6F-6A78-472F-A31C-68DED1298F1A}" dt="2021-07-05T02:51:06.965" v="28"/>
          <ac:spMkLst>
            <pc:docMk/>
            <pc:sldMk cId="2973504888" sldId="626"/>
            <ac:spMk id="45" creationId="{FEBC351E-2DC8-4181-A162-E8CFD3B44C65}"/>
          </ac:spMkLst>
        </pc:spChg>
        <pc:spChg chg="add mod">
          <ac:chgData name="Christian Morales LL." userId="acd2dd22fbae4b69" providerId="LiveId" clId="{57980F6F-6A78-472F-A31C-68DED1298F1A}" dt="2021-07-05T02:51:06.965" v="28"/>
          <ac:spMkLst>
            <pc:docMk/>
            <pc:sldMk cId="2973504888" sldId="626"/>
            <ac:spMk id="46" creationId="{895A73F3-C964-4F6D-BF8E-CD428512DDA1}"/>
          </ac:spMkLst>
        </pc:spChg>
        <pc:spChg chg="add mod">
          <ac:chgData name="Christian Morales LL." userId="acd2dd22fbae4b69" providerId="LiveId" clId="{57980F6F-6A78-472F-A31C-68DED1298F1A}" dt="2021-07-05T02:51:06.965" v="28"/>
          <ac:spMkLst>
            <pc:docMk/>
            <pc:sldMk cId="2973504888" sldId="626"/>
            <ac:spMk id="47" creationId="{6C5444AD-977E-4932-B138-06FFEF77926C}"/>
          </ac:spMkLst>
        </pc:spChg>
        <pc:spChg chg="add mod">
          <ac:chgData name="Christian Morales LL." userId="acd2dd22fbae4b69" providerId="LiveId" clId="{57980F6F-6A78-472F-A31C-68DED1298F1A}" dt="2021-07-05T02:51:06.965" v="28"/>
          <ac:spMkLst>
            <pc:docMk/>
            <pc:sldMk cId="2973504888" sldId="626"/>
            <ac:spMk id="50" creationId="{AF77FDAC-14DC-4D50-B181-E5474CD326CD}"/>
          </ac:spMkLst>
        </pc:spChg>
        <pc:spChg chg="add mod">
          <ac:chgData name="Christian Morales LL." userId="acd2dd22fbae4b69" providerId="LiveId" clId="{57980F6F-6A78-472F-A31C-68DED1298F1A}" dt="2021-07-05T02:51:06.965" v="28"/>
          <ac:spMkLst>
            <pc:docMk/>
            <pc:sldMk cId="2973504888" sldId="626"/>
            <ac:spMk id="52" creationId="{768DCACE-D07D-4CCA-BF37-1AEA0A08F108}"/>
          </ac:spMkLst>
        </pc:spChg>
        <pc:spChg chg="add mod">
          <ac:chgData name="Christian Morales LL." userId="acd2dd22fbae4b69" providerId="LiveId" clId="{57980F6F-6A78-472F-A31C-68DED1298F1A}" dt="2021-07-05T02:51:06.965" v="28"/>
          <ac:spMkLst>
            <pc:docMk/>
            <pc:sldMk cId="2973504888" sldId="626"/>
            <ac:spMk id="53" creationId="{C584FC75-4A83-4A68-9411-97221D018005}"/>
          </ac:spMkLst>
        </pc:spChg>
        <pc:spChg chg="add mod">
          <ac:chgData name="Christian Morales LL." userId="acd2dd22fbae4b69" providerId="LiveId" clId="{57980F6F-6A78-472F-A31C-68DED1298F1A}" dt="2021-07-05T02:51:06.965" v="28"/>
          <ac:spMkLst>
            <pc:docMk/>
            <pc:sldMk cId="2973504888" sldId="626"/>
            <ac:spMk id="56" creationId="{33F045E5-3BC9-4011-B5BC-EA186A7CC441}"/>
          </ac:spMkLst>
        </pc:spChg>
        <pc:spChg chg="add mod">
          <ac:chgData name="Christian Morales LL." userId="acd2dd22fbae4b69" providerId="LiveId" clId="{57980F6F-6A78-472F-A31C-68DED1298F1A}" dt="2021-07-05T02:51:06.965" v="28"/>
          <ac:spMkLst>
            <pc:docMk/>
            <pc:sldMk cId="2973504888" sldId="626"/>
            <ac:spMk id="58" creationId="{CA7BC9C3-BDB6-42E9-9400-281B6E8A1F96}"/>
          </ac:spMkLst>
        </pc:spChg>
        <pc:spChg chg="add mod">
          <ac:chgData name="Christian Morales LL." userId="acd2dd22fbae4b69" providerId="LiveId" clId="{57980F6F-6A78-472F-A31C-68DED1298F1A}" dt="2021-07-05T02:51:06.965" v="28"/>
          <ac:spMkLst>
            <pc:docMk/>
            <pc:sldMk cId="2973504888" sldId="626"/>
            <ac:spMk id="62" creationId="{90E27D01-2A0A-455F-A3B8-82B3B8D0B9C2}"/>
          </ac:spMkLst>
        </pc:spChg>
        <pc:spChg chg="add mod">
          <ac:chgData name="Christian Morales LL." userId="acd2dd22fbae4b69" providerId="LiveId" clId="{57980F6F-6A78-472F-A31C-68DED1298F1A}" dt="2021-07-05T02:51:06.965" v="28"/>
          <ac:spMkLst>
            <pc:docMk/>
            <pc:sldMk cId="2973504888" sldId="626"/>
            <ac:spMk id="64" creationId="{76EDD6DD-1603-409E-96C4-30C930AF2BEE}"/>
          </ac:spMkLst>
        </pc:spChg>
        <pc:spChg chg="add mod">
          <ac:chgData name="Christian Morales LL." userId="acd2dd22fbae4b69" providerId="LiveId" clId="{57980F6F-6A78-472F-A31C-68DED1298F1A}" dt="2021-07-05T02:51:06.965" v="28"/>
          <ac:spMkLst>
            <pc:docMk/>
            <pc:sldMk cId="2973504888" sldId="626"/>
            <ac:spMk id="66" creationId="{6EC524B8-E980-4721-B0F9-B9784F099601}"/>
          </ac:spMkLst>
        </pc:spChg>
        <pc:spChg chg="add mod">
          <ac:chgData name="Christian Morales LL." userId="acd2dd22fbae4b69" providerId="LiveId" clId="{57980F6F-6A78-472F-A31C-68DED1298F1A}" dt="2021-07-05T02:51:06.965" v="28"/>
          <ac:spMkLst>
            <pc:docMk/>
            <pc:sldMk cId="2973504888" sldId="626"/>
            <ac:spMk id="71" creationId="{C4167968-22FD-44E6-ADF0-400C8844BE17}"/>
          </ac:spMkLst>
        </pc:spChg>
        <pc:picChg chg="del">
          <ac:chgData name="Christian Morales LL." userId="acd2dd22fbae4b69" providerId="LiveId" clId="{57980F6F-6A78-472F-A31C-68DED1298F1A}" dt="2021-07-05T02:51:02.862" v="26" actId="478"/>
          <ac:picMkLst>
            <pc:docMk/>
            <pc:sldMk cId="2973504888" sldId="626"/>
            <ac:picMk id="7" creationId="{29B1A941-3F7D-4E53-92CB-184DFBECAD26}"/>
          </ac:picMkLst>
        </pc:picChg>
        <pc:picChg chg="del">
          <ac:chgData name="Christian Morales LL." userId="acd2dd22fbae4b69" providerId="LiveId" clId="{57980F6F-6A78-472F-A31C-68DED1298F1A}" dt="2021-07-05T02:51:02.862" v="26" actId="478"/>
          <ac:picMkLst>
            <pc:docMk/>
            <pc:sldMk cId="2973504888" sldId="626"/>
            <ac:picMk id="8" creationId="{8615A5B8-A3F7-41C6-B226-7D61132E9790}"/>
          </ac:picMkLst>
        </pc:picChg>
        <pc:picChg chg="del">
          <ac:chgData name="Christian Morales LL." userId="acd2dd22fbae4b69" providerId="LiveId" clId="{57980F6F-6A78-472F-A31C-68DED1298F1A}" dt="2021-07-05T02:51:02.862" v="26" actId="478"/>
          <ac:picMkLst>
            <pc:docMk/>
            <pc:sldMk cId="2973504888" sldId="626"/>
            <ac:picMk id="12" creationId="{75A34FDA-B76E-404D-9C01-3730FB268F3B}"/>
          </ac:picMkLst>
        </pc:picChg>
        <pc:picChg chg="del">
          <ac:chgData name="Christian Morales LL." userId="acd2dd22fbae4b69" providerId="LiveId" clId="{57980F6F-6A78-472F-A31C-68DED1298F1A}" dt="2021-07-05T02:51:05.364" v="27" actId="478"/>
          <ac:picMkLst>
            <pc:docMk/>
            <pc:sldMk cId="2973504888" sldId="626"/>
            <ac:picMk id="14" creationId="{C7994C8E-5829-4553-AB8D-9E7A9F71AF3E}"/>
          </ac:picMkLst>
        </pc:picChg>
        <pc:picChg chg="del">
          <ac:chgData name="Christian Morales LL." userId="acd2dd22fbae4b69" providerId="LiveId" clId="{57980F6F-6A78-472F-A31C-68DED1298F1A}" dt="2021-07-05T02:51:02.862" v="26" actId="478"/>
          <ac:picMkLst>
            <pc:docMk/>
            <pc:sldMk cId="2973504888" sldId="626"/>
            <ac:picMk id="17" creationId="{A180F395-B78F-4CEB-A0E9-8108ABBC8ACE}"/>
          </ac:picMkLst>
        </pc:picChg>
        <pc:picChg chg="del">
          <ac:chgData name="Christian Morales LL." userId="acd2dd22fbae4b69" providerId="LiveId" clId="{57980F6F-6A78-472F-A31C-68DED1298F1A}" dt="2021-07-05T02:51:02.862" v="26" actId="478"/>
          <ac:picMkLst>
            <pc:docMk/>
            <pc:sldMk cId="2973504888" sldId="626"/>
            <ac:picMk id="19" creationId="{E61D7684-5158-4BD5-BA08-B6B3B43CD1EB}"/>
          </ac:picMkLst>
        </pc:picChg>
        <pc:picChg chg="del">
          <ac:chgData name="Christian Morales LL." userId="acd2dd22fbae4b69" providerId="LiveId" clId="{57980F6F-6A78-472F-A31C-68DED1298F1A}" dt="2021-07-05T02:51:02.862" v="26" actId="478"/>
          <ac:picMkLst>
            <pc:docMk/>
            <pc:sldMk cId="2973504888" sldId="626"/>
            <ac:picMk id="20" creationId="{0613ED5D-8FF1-4E50-9022-958407AD36FE}"/>
          </ac:picMkLst>
        </pc:picChg>
        <pc:picChg chg="del">
          <ac:chgData name="Christian Morales LL." userId="acd2dd22fbae4b69" providerId="LiveId" clId="{57980F6F-6A78-472F-A31C-68DED1298F1A}" dt="2021-07-05T02:51:02.862" v="26" actId="478"/>
          <ac:picMkLst>
            <pc:docMk/>
            <pc:sldMk cId="2973504888" sldId="626"/>
            <ac:picMk id="22" creationId="{5F857317-5A4A-4E98-A948-1C959AC4A958}"/>
          </ac:picMkLst>
        </pc:picChg>
        <pc:picChg chg="del">
          <ac:chgData name="Christian Morales LL." userId="acd2dd22fbae4b69" providerId="LiveId" clId="{57980F6F-6A78-472F-A31C-68DED1298F1A}" dt="2021-07-05T02:51:02.862" v="26" actId="478"/>
          <ac:picMkLst>
            <pc:docMk/>
            <pc:sldMk cId="2973504888" sldId="626"/>
            <ac:picMk id="24" creationId="{EC878529-D338-4030-AFDC-FE5D884CC56E}"/>
          </ac:picMkLst>
        </pc:picChg>
        <pc:picChg chg="add mod">
          <ac:chgData name="Christian Morales LL." userId="acd2dd22fbae4b69" providerId="LiveId" clId="{57980F6F-6A78-472F-A31C-68DED1298F1A}" dt="2021-07-05T02:51:06.965" v="28"/>
          <ac:picMkLst>
            <pc:docMk/>
            <pc:sldMk cId="2973504888" sldId="626"/>
            <ac:picMk id="26" creationId="{BC9845A3-02FE-48A5-A75C-65DF474EF47B}"/>
          </ac:picMkLst>
        </pc:picChg>
        <pc:picChg chg="add mod">
          <ac:chgData name="Christian Morales LL." userId="acd2dd22fbae4b69" providerId="LiveId" clId="{57980F6F-6A78-472F-A31C-68DED1298F1A}" dt="2021-07-05T02:51:06.965" v="28"/>
          <ac:picMkLst>
            <pc:docMk/>
            <pc:sldMk cId="2973504888" sldId="626"/>
            <ac:picMk id="29" creationId="{0CF606F1-3F52-4984-8CD6-271BDBA81E52}"/>
          </ac:picMkLst>
        </pc:picChg>
        <pc:picChg chg="add mod">
          <ac:chgData name="Christian Morales LL." userId="acd2dd22fbae4b69" providerId="LiveId" clId="{57980F6F-6A78-472F-A31C-68DED1298F1A}" dt="2021-07-05T02:51:06.965" v="28"/>
          <ac:picMkLst>
            <pc:docMk/>
            <pc:sldMk cId="2973504888" sldId="626"/>
            <ac:picMk id="32" creationId="{6B506144-89FC-4891-840D-AC75AC9A5E3A}"/>
          </ac:picMkLst>
        </pc:picChg>
        <pc:picChg chg="add mod">
          <ac:chgData name="Christian Morales LL." userId="acd2dd22fbae4b69" providerId="LiveId" clId="{57980F6F-6A78-472F-A31C-68DED1298F1A}" dt="2021-07-05T02:51:06.965" v="28"/>
          <ac:picMkLst>
            <pc:docMk/>
            <pc:sldMk cId="2973504888" sldId="626"/>
            <ac:picMk id="34" creationId="{82F2BE79-E271-4594-8919-F7FC3101C257}"/>
          </ac:picMkLst>
        </pc:picChg>
        <pc:picChg chg="add mod">
          <ac:chgData name="Christian Morales LL." userId="acd2dd22fbae4b69" providerId="LiveId" clId="{57980F6F-6A78-472F-A31C-68DED1298F1A}" dt="2021-07-05T02:51:06.965" v="28"/>
          <ac:picMkLst>
            <pc:docMk/>
            <pc:sldMk cId="2973504888" sldId="626"/>
            <ac:picMk id="38" creationId="{55F2AD24-4047-4CE5-AC7D-52154359EE5A}"/>
          </ac:picMkLst>
        </pc:picChg>
        <pc:picChg chg="add mod">
          <ac:chgData name="Christian Morales LL." userId="acd2dd22fbae4b69" providerId="LiveId" clId="{57980F6F-6A78-472F-A31C-68DED1298F1A}" dt="2021-07-05T02:51:06.965" v="28"/>
          <ac:picMkLst>
            <pc:docMk/>
            <pc:sldMk cId="2973504888" sldId="626"/>
            <ac:picMk id="41" creationId="{AB82D5BE-7755-4CD9-96B6-63859575FD49}"/>
          </ac:picMkLst>
        </pc:picChg>
        <pc:picChg chg="add mod">
          <ac:chgData name="Christian Morales LL." userId="acd2dd22fbae4b69" providerId="LiveId" clId="{57980F6F-6A78-472F-A31C-68DED1298F1A}" dt="2021-07-05T02:51:06.965" v="28"/>
          <ac:picMkLst>
            <pc:docMk/>
            <pc:sldMk cId="2973504888" sldId="626"/>
            <ac:picMk id="42" creationId="{295A3FE4-F3FC-4504-9E2E-8BBEEF0340D7}"/>
          </ac:picMkLst>
        </pc:picChg>
        <pc:picChg chg="add mod">
          <ac:chgData name="Christian Morales LL." userId="acd2dd22fbae4b69" providerId="LiveId" clId="{57980F6F-6A78-472F-A31C-68DED1298F1A}" dt="2021-07-05T02:51:06.965" v="28"/>
          <ac:picMkLst>
            <pc:docMk/>
            <pc:sldMk cId="2973504888" sldId="626"/>
            <ac:picMk id="44" creationId="{3C2CF6BB-08A4-45B2-8E5C-8FE32C026B67}"/>
          </ac:picMkLst>
        </pc:picChg>
        <pc:picChg chg="add mod">
          <ac:chgData name="Christian Morales LL." userId="acd2dd22fbae4b69" providerId="LiveId" clId="{57980F6F-6A78-472F-A31C-68DED1298F1A}" dt="2021-07-05T02:51:06.965" v="28"/>
          <ac:picMkLst>
            <pc:docMk/>
            <pc:sldMk cId="2973504888" sldId="626"/>
            <ac:picMk id="48" creationId="{BC9C1A97-405A-452B-B330-0327F7CAAA8A}"/>
          </ac:picMkLst>
        </pc:picChg>
        <pc:picChg chg="add mod">
          <ac:chgData name="Christian Morales LL." userId="acd2dd22fbae4b69" providerId="LiveId" clId="{57980F6F-6A78-472F-A31C-68DED1298F1A}" dt="2021-07-05T02:51:06.965" v="28"/>
          <ac:picMkLst>
            <pc:docMk/>
            <pc:sldMk cId="2973504888" sldId="626"/>
            <ac:picMk id="49" creationId="{81228053-8E18-487C-845D-3001911ADA0C}"/>
          </ac:picMkLst>
        </pc:picChg>
        <pc:picChg chg="add mod">
          <ac:chgData name="Christian Morales LL." userId="acd2dd22fbae4b69" providerId="LiveId" clId="{57980F6F-6A78-472F-A31C-68DED1298F1A}" dt="2021-07-05T02:51:06.965" v="28"/>
          <ac:picMkLst>
            <pc:docMk/>
            <pc:sldMk cId="2973504888" sldId="626"/>
            <ac:picMk id="51" creationId="{8D2AB2CA-18E2-4BE0-800A-E3C08DC30E5F}"/>
          </ac:picMkLst>
        </pc:picChg>
        <pc:picChg chg="add mod">
          <ac:chgData name="Christian Morales LL." userId="acd2dd22fbae4b69" providerId="LiveId" clId="{57980F6F-6A78-472F-A31C-68DED1298F1A}" dt="2021-07-05T02:51:06.965" v="28"/>
          <ac:picMkLst>
            <pc:docMk/>
            <pc:sldMk cId="2973504888" sldId="626"/>
            <ac:picMk id="54" creationId="{12D439E3-1168-41C2-A423-7220D824A90D}"/>
          </ac:picMkLst>
        </pc:picChg>
        <pc:picChg chg="add mod">
          <ac:chgData name="Christian Morales LL." userId="acd2dd22fbae4b69" providerId="LiveId" clId="{57980F6F-6A78-472F-A31C-68DED1298F1A}" dt="2021-07-05T02:51:06.965" v="28"/>
          <ac:picMkLst>
            <pc:docMk/>
            <pc:sldMk cId="2973504888" sldId="626"/>
            <ac:picMk id="55" creationId="{69B06B96-6B97-4046-8285-768728670F16}"/>
          </ac:picMkLst>
        </pc:picChg>
        <pc:picChg chg="add mod">
          <ac:chgData name="Christian Morales LL." userId="acd2dd22fbae4b69" providerId="LiveId" clId="{57980F6F-6A78-472F-A31C-68DED1298F1A}" dt="2021-07-05T02:51:06.965" v="28"/>
          <ac:picMkLst>
            <pc:docMk/>
            <pc:sldMk cId="2973504888" sldId="626"/>
            <ac:picMk id="57" creationId="{A8BB928C-A86B-42AA-A991-F9CF17FB7D14}"/>
          </ac:picMkLst>
        </pc:picChg>
        <pc:picChg chg="add mod">
          <ac:chgData name="Christian Morales LL." userId="acd2dd22fbae4b69" providerId="LiveId" clId="{57980F6F-6A78-472F-A31C-68DED1298F1A}" dt="2021-07-05T02:51:06.965" v="28"/>
          <ac:picMkLst>
            <pc:docMk/>
            <pc:sldMk cId="2973504888" sldId="626"/>
            <ac:picMk id="59" creationId="{B8473BC9-7BB5-4B05-9C6A-F58A0E1F24D0}"/>
          </ac:picMkLst>
        </pc:picChg>
        <pc:picChg chg="add mod">
          <ac:chgData name="Christian Morales LL." userId="acd2dd22fbae4b69" providerId="LiveId" clId="{57980F6F-6A78-472F-A31C-68DED1298F1A}" dt="2021-07-05T02:51:06.965" v="28"/>
          <ac:picMkLst>
            <pc:docMk/>
            <pc:sldMk cId="2973504888" sldId="626"/>
            <ac:picMk id="60" creationId="{C5C46EEB-15CD-48EB-BA8A-2546461708B5}"/>
          </ac:picMkLst>
        </pc:picChg>
        <pc:picChg chg="add mod">
          <ac:chgData name="Christian Morales LL." userId="acd2dd22fbae4b69" providerId="LiveId" clId="{57980F6F-6A78-472F-A31C-68DED1298F1A}" dt="2021-07-05T02:51:06.965" v="28"/>
          <ac:picMkLst>
            <pc:docMk/>
            <pc:sldMk cId="2973504888" sldId="626"/>
            <ac:picMk id="61" creationId="{02D4FB82-B911-4D7C-AE78-8FB277FD73AD}"/>
          </ac:picMkLst>
        </pc:picChg>
        <pc:picChg chg="add mod">
          <ac:chgData name="Christian Morales LL." userId="acd2dd22fbae4b69" providerId="LiveId" clId="{57980F6F-6A78-472F-A31C-68DED1298F1A}" dt="2021-07-05T02:51:06.965" v="28"/>
          <ac:picMkLst>
            <pc:docMk/>
            <pc:sldMk cId="2973504888" sldId="626"/>
            <ac:picMk id="63" creationId="{87C7D32C-A330-4F86-AE1D-FC997E0FD7AA}"/>
          </ac:picMkLst>
        </pc:picChg>
        <pc:picChg chg="add mod">
          <ac:chgData name="Christian Morales LL." userId="acd2dd22fbae4b69" providerId="LiveId" clId="{57980F6F-6A78-472F-A31C-68DED1298F1A}" dt="2021-07-05T02:51:06.965" v="28"/>
          <ac:picMkLst>
            <pc:docMk/>
            <pc:sldMk cId="2973504888" sldId="626"/>
            <ac:picMk id="65" creationId="{E73188A2-2E15-443F-B72A-B9D1A932351E}"/>
          </ac:picMkLst>
        </pc:picChg>
        <pc:picChg chg="add mod">
          <ac:chgData name="Christian Morales LL." userId="acd2dd22fbae4b69" providerId="LiveId" clId="{57980F6F-6A78-472F-A31C-68DED1298F1A}" dt="2021-07-05T02:51:06.965" v="28"/>
          <ac:picMkLst>
            <pc:docMk/>
            <pc:sldMk cId="2973504888" sldId="626"/>
            <ac:picMk id="70" creationId="{6A1C6D9E-CA6D-4A27-AA2C-6ED5B9624D24}"/>
          </ac:picMkLst>
        </pc:picChg>
        <pc:cxnChg chg="add mod">
          <ac:chgData name="Christian Morales LL." userId="acd2dd22fbae4b69" providerId="LiveId" clId="{57980F6F-6A78-472F-A31C-68DED1298F1A}" dt="2021-07-05T02:51:06.965" v="28"/>
          <ac:cxnSpMkLst>
            <pc:docMk/>
            <pc:sldMk cId="2973504888" sldId="626"/>
            <ac:cxnSpMk id="40" creationId="{CC1C9189-1FF6-4E53-BAF9-04B75311004F}"/>
          </ac:cxnSpMkLst>
        </pc:cxnChg>
        <pc:cxnChg chg="add mod">
          <ac:chgData name="Christian Morales LL." userId="acd2dd22fbae4b69" providerId="LiveId" clId="{57980F6F-6A78-472F-A31C-68DED1298F1A}" dt="2021-07-05T02:51:06.965" v="28"/>
          <ac:cxnSpMkLst>
            <pc:docMk/>
            <pc:sldMk cId="2973504888" sldId="626"/>
            <ac:cxnSpMk id="67" creationId="{C01C2640-B9E8-494C-B3C9-34365D3EEFE3}"/>
          </ac:cxnSpMkLst>
        </pc:cxnChg>
        <pc:cxnChg chg="add mod">
          <ac:chgData name="Christian Morales LL." userId="acd2dd22fbae4b69" providerId="LiveId" clId="{57980F6F-6A78-472F-A31C-68DED1298F1A}" dt="2021-07-05T02:51:06.965" v="28"/>
          <ac:cxnSpMkLst>
            <pc:docMk/>
            <pc:sldMk cId="2973504888" sldId="626"/>
            <ac:cxnSpMk id="68" creationId="{4D370899-101E-4C55-A49D-A32A99639E2B}"/>
          </ac:cxnSpMkLst>
        </pc:cxnChg>
        <pc:cxnChg chg="add mod">
          <ac:chgData name="Christian Morales LL." userId="acd2dd22fbae4b69" providerId="LiveId" clId="{57980F6F-6A78-472F-A31C-68DED1298F1A}" dt="2021-07-05T02:51:06.965" v="28"/>
          <ac:cxnSpMkLst>
            <pc:docMk/>
            <pc:sldMk cId="2973504888" sldId="626"/>
            <ac:cxnSpMk id="69" creationId="{4B85F95E-AACF-45B2-9EB8-72154ABF0C36}"/>
          </ac:cxnSpMkLst>
        </pc:cxnChg>
      </pc:sldChg>
      <pc:sldChg chg="addSp delSp modSp mod">
        <pc:chgData name="Christian Morales LL." userId="acd2dd22fbae4b69" providerId="LiveId" clId="{57980F6F-6A78-472F-A31C-68DED1298F1A}" dt="2021-07-05T02:53:43.671" v="53"/>
        <pc:sldMkLst>
          <pc:docMk/>
          <pc:sldMk cId="510528538" sldId="627"/>
        </pc:sldMkLst>
        <pc:spChg chg="mod">
          <ac:chgData name="Christian Morales LL." userId="acd2dd22fbae4b69" providerId="LiveId" clId="{57980F6F-6A78-472F-A31C-68DED1298F1A}" dt="2021-07-05T02:53:30.755" v="51" actId="14100"/>
          <ac:spMkLst>
            <pc:docMk/>
            <pc:sldMk cId="510528538" sldId="627"/>
            <ac:spMk id="2" creationId="{4AFA518F-E112-4F04-BE51-BEA80B33A8A4}"/>
          </ac:spMkLst>
        </pc:spChg>
        <pc:spChg chg="del">
          <ac:chgData name="Christian Morales LL." userId="acd2dd22fbae4b69" providerId="LiveId" clId="{57980F6F-6A78-472F-A31C-68DED1298F1A}" dt="2021-07-05T02:53:42.616" v="52" actId="478"/>
          <ac:spMkLst>
            <pc:docMk/>
            <pc:sldMk cId="510528538" sldId="627"/>
            <ac:spMk id="4" creationId="{4925D018-B803-4B1E-88DD-FCFDBADD4A55}"/>
          </ac:spMkLst>
        </pc:spChg>
        <pc:spChg chg="add mod">
          <ac:chgData name="Christian Morales LL." userId="acd2dd22fbae4b69" providerId="LiveId" clId="{57980F6F-6A78-472F-A31C-68DED1298F1A}" dt="2021-07-05T02:53:43.671" v="53"/>
          <ac:spMkLst>
            <pc:docMk/>
            <pc:sldMk cId="510528538" sldId="627"/>
            <ac:spMk id="6" creationId="{475DDAD8-BFEA-41CB-AAE5-9E7C95C591BA}"/>
          </ac:spMkLst>
        </pc:spChg>
        <pc:spChg chg="add mod">
          <ac:chgData name="Christian Morales LL." userId="acd2dd22fbae4b69" providerId="LiveId" clId="{57980F6F-6A78-472F-A31C-68DED1298F1A}" dt="2021-07-05T02:53:43.671" v="53"/>
          <ac:spMkLst>
            <pc:docMk/>
            <pc:sldMk cId="510528538" sldId="627"/>
            <ac:spMk id="7" creationId="{04846384-F958-473F-9617-70EE3C3245CF}"/>
          </ac:spMkLst>
        </pc:spChg>
        <pc:spChg chg="add mod">
          <ac:chgData name="Christian Morales LL." userId="acd2dd22fbae4b69" providerId="LiveId" clId="{57980F6F-6A78-472F-A31C-68DED1298F1A}" dt="2021-07-05T02:53:43.671" v="53"/>
          <ac:spMkLst>
            <pc:docMk/>
            <pc:sldMk cId="510528538" sldId="627"/>
            <ac:spMk id="9" creationId="{AF0D4C80-A46A-4C81-98B2-4CB1A32375E5}"/>
          </ac:spMkLst>
        </pc:spChg>
        <pc:picChg chg="del">
          <ac:chgData name="Christian Morales LL." userId="acd2dd22fbae4b69" providerId="LiveId" clId="{57980F6F-6A78-472F-A31C-68DED1298F1A}" dt="2021-07-05T02:53:42.616" v="52" actId="478"/>
          <ac:picMkLst>
            <pc:docMk/>
            <pc:sldMk cId="510528538" sldId="627"/>
            <ac:picMk id="5" creationId="{B7A4C93F-0FB1-413E-AF14-DF40AE98A249}"/>
          </ac:picMkLst>
        </pc:picChg>
        <pc:picChg chg="add mod">
          <ac:chgData name="Christian Morales LL." userId="acd2dd22fbae4b69" providerId="LiveId" clId="{57980F6F-6A78-472F-A31C-68DED1298F1A}" dt="2021-07-05T02:53:43.671" v="53"/>
          <ac:picMkLst>
            <pc:docMk/>
            <pc:sldMk cId="510528538" sldId="627"/>
            <ac:picMk id="8" creationId="{E1587779-F2BE-407A-821F-BED25824669B}"/>
          </ac:picMkLst>
        </pc:picChg>
      </pc:sldChg>
      <pc:sldChg chg="addSp delSp modSp mod">
        <pc:chgData name="Christian Morales LL." userId="acd2dd22fbae4b69" providerId="LiveId" clId="{57980F6F-6A78-472F-A31C-68DED1298F1A}" dt="2021-07-05T02:54:33.677" v="59"/>
        <pc:sldMkLst>
          <pc:docMk/>
          <pc:sldMk cId="910442758" sldId="628"/>
        </pc:sldMkLst>
        <pc:spChg chg="mod">
          <ac:chgData name="Christian Morales LL." userId="acd2dd22fbae4b69" providerId="LiveId" clId="{57980F6F-6A78-472F-A31C-68DED1298F1A}" dt="2021-07-05T02:54:16.566" v="56" actId="27636"/>
          <ac:spMkLst>
            <pc:docMk/>
            <pc:sldMk cId="910442758" sldId="628"/>
            <ac:spMk id="2" creationId="{9358C098-A914-4E8E-B54A-B102F9C9DDE1}"/>
          </ac:spMkLst>
        </pc:spChg>
        <pc:spChg chg="del">
          <ac:chgData name="Christian Morales LL." userId="acd2dd22fbae4b69" providerId="LiveId" clId="{57980F6F-6A78-472F-A31C-68DED1298F1A}" dt="2021-07-05T02:54:31.877" v="57" actId="478"/>
          <ac:spMkLst>
            <pc:docMk/>
            <pc:sldMk cId="910442758" sldId="628"/>
            <ac:spMk id="4" creationId="{ED3125D1-23DE-4651-A898-85B66A46A9AE}"/>
          </ac:spMkLst>
        </pc:spChg>
        <pc:spChg chg="mod">
          <ac:chgData name="Christian Morales LL." userId="acd2dd22fbae4b69" providerId="LiveId" clId="{57980F6F-6A78-472F-A31C-68DED1298F1A}" dt="2021-07-05T02:54:33.677" v="59"/>
          <ac:spMkLst>
            <pc:docMk/>
            <pc:sldMk cId="910442758" sldId="628"/>
            <ac:spMk id="7" creationId="{61A3B426-1830-461A-8B24-C4BAFE17CFDA}"/>
          </ac:spMkLst>
        </pc:spChg>
        <pc:spChg chg="mod">
          <ac:chgData name="Christian Morales LL." userId="acd2dd22fbae4b69" providerId="LiveId" clId="{57980F6F-6A78-472F-A31C-68DED1298F1A}" dt="2021-07-05T02:54:33.677" v="59"/>
          <ac:spMkLst>
            <pc:docMk/>
            <pc:sldMk cId="910442758" sldId="628"/>
            <ac:spMk id="8" creationId="{3725CAA9-BF01-4514-981D-1DAFD2BA789C}"/>
          </ac:spMkLst>
        </pc:spChg>
        <pc:spChg chg="mod">
          <ac:chgData name="Christian Morales LL." userId="acd2dd22fbae4b69" providerId="LiveId" clId="{57980F6F-6A78-472F-A31C-68DED1298F1A}" dt="2021-07-05T02:54:33.677" v="59"/>
          <ac:spMkLst>
            <pc:docMk/>
            <pc:sldMk cId="910442758" sldId="628"/>
            <ac:spMk id="10" creationId="{C37C1C94-2F8B-48BF-9593-A79628FD9A80}"/>
          </ac:spMkLst>
        </pc:spChg>
        <pc:spChg chg="mod">
          <ac:chgData name="Christian Morales LL." userId="acd2dd22fbae4b69" providerId="LiveId" clId="{57980F6F-6A78-472F-A31C-68DED1298F1A}" dt="2021-07-05T02:54:33.677" v="59"/>
          <ac:spMkLst>
            <pc:docMk/>
            <pc:sldMk cId="910442758" sldId="628"/>
            <ac:spMk id="11" creationId="{0B22CD3E-141A-4C93-A467-E3FE90791235}"/>
          </ac:spMkLst>
        </pc:spChg>
        <pc:spChg chg="mod">
          <ac:chgData name="Christian Morales LL." userId="acd2dd22fbae4b69" providerId="LiveId" clId="{57980F6F-6A78-472F-A31C-68DED1298F1A}" dt="2021-07-05T02:54:33.677" v="59"/>
          <ac:spMkLst>
            <pc:docMk/>
            <pc:sldMk cId="910442758" sldId="628"/>
            <ac:spMk id="13" creationId="{5CC88DE7-A7DE-42C2-A7BF-4FFBEE9CFC74}"/>
          </ac:spMkLst>
        </pc:spChg>
        <pc:spChg chg="mod">
          <ac:chgData name="Christian Morales LL." userId="acd2dd22fbae4b69" providerId="LiveId" clId="{57980F6F-6A78-472F-A31C-68DED1298F1A}" dt="2021-07-05T02:54:33.677" v="59"/>
          <ac:spMkLst>
            <pc:docMk/>
            <pc:sldMk cId="910442758" sldId="628"/>
            <ac:spMk id="14" creationId="{69587E78-6B32-4856-97D9-9D3CC485EE5E}"/>
          </ac:spMkLst>
        </pc:spChg>
        <pc:spChg chg="mod">
          <ac:chgData name="Christian Morales LL." userId="acd2dd22fbae4b69" providerId="LiveId" clId="{57980F6F-6A78-472F-A31C-68DED1298F1A}" dt="2021-07-05T02:54:33.677" v="59"/>
          <ac:spMkLst>
            <pc:docMk/>
            <pc:sldMk cId="910442758" sldId="628"/>
            <ac:spMk id="16" creationId="{7BD7A6A4-F73F-4036-9592-46C3FDC46807}"/>
          </ac:spMkLst>
        </pc:spChg>
        <pc:spChg chg="mod">
          <ac:chgData name="Christian Morales LL." userId="acd2dd22fbae4b69" providerId="LiveId" clId="{57980F6F-6A78-472F-A31C-68DED1298F1A}" dt="2021-07-05T02:54:33.677" v="59"/>
          <ac:spMkLst>
            <pc:docMk/>
            <pc:sldMk cId="910442758" sldId="628"/>
            <ac:spMk id="17" creationId="{C15E4403-FBFB-47D9-9709-ABB41760347F}"/>
          </ac:spMkLst>
        </pc:spChg>
        <pc:spChg chg="mod">
          <ac:chgData name="Christian Morales LL." userId="acd2dd22fbae4b69" providerId="LiveId" clId="{57980F6F-6A78-472F-A31C-68DED1298F1A}" dt="2021-07-05T02:54:33.677" v="59"/>
          <ac:spMkLst>
            <pc:docMk/>
            <pc:sldMk cId="910442758" sldId="628"/>
            <ac:spMk id="18" creationId="{6E8F68F1-72F0-4E70-8E46-2F54908BD655}"/>
          </ac:spMkLst>
        </pc:spChg>
        <pc:spChg chg="mod">
          <ac:chgData name="Christian Morales LL." userId="acd2dd22fbae4b69" providerId="LiveId" clId="{57980F6F-6A78-472F-A31C-68DED1298F1A}" dt="2021-07-05T02:54:33.677" v="59"/>
          <ac:spMkLst>
            <pc:docMk/>
            <pc:sldMk cId="910442758" sldId="628"/>
            <ac:spMk id="19" creationId="{471A1C5D-DDD5-42A9-A15C-A44381CAB9F9}"/>
          </ac:spMkLst>
        </pc:spChg>
        <pc:spChg chg="mod">
          <ac:chgData name="Christian Morales LL." userId="acd2dd22fbae4b69" providerId="LiveId" clId="{57980F6F-6A78-472F-A31C-68DED1298F1A}" dt="2021-07-05T02:54:33.677" v="59"/>
          <ac:spMkLst>
            <pc:docMk/>
            <pc:sldMk cId="910442758" sldId="628"/>
            <ac:spMk id="20" creationId="{C537C653-C732-4C29-90A3-B02C729D1715}"/>
          </ac:spMkLst>
        </pc:spChg>
        <pc:spChg chg="add mod">
          <ac:chgData name="Christian Morales LL." userId="acd2dd22fbae4b69" providerId="LiveId" clId="{57980F6F-6A78-472F-A31C-68DED1298F1A}" dt="2021-07-05T02:54:33.677" v="59"/>
          <ac:spMkLst>
            <pc:docMk/>
            <pc:sldMk cId="910442758" sldId="628"/>
            <ac:spMk id="21" creationId="{507055EA-AD32-423D-8EA2-56AF228C702C}"/>
          </ac:spMkLst>
        </pc:spChg>
        <pc:spChg chg="add mod">
          <ac:chgData name="Christian Morales LL." userId="acd2dd22fbae4b69" providerId="LiveId" clId="{57980F6F-6A78-472F-A31C-68DED1298F1A}" dt="2021-07-05T02:54:33.677" v="59"/>
          <ac:spMkLst>
            <pc:docMk/>
            <pc:sldMk cId="910442758" sldId="628"/>
            <ac:spMk id="22" creationId="{4D14EFE1-E078-4679-A7AA-29134099A1ED}"/>
          </ac:spMkLst>
        </pc:spChg>
        <pc:spChg chg="add mod">
          <ac:chgData name="Christian Morales LL." userId="acd2dd22fbae4b69" providerId="LiveId" clId="{57980F6F-6A78-472F-A31C-68DED1298F1A}" dt="2021-07-05T02:54:33.677" v="59"/>
          <ac:spMkLst>
            <pc:docMk/>
            <pc:sldMk cId="910442758" sldId="628"/>
            <ac:spMk id="23" creationId="{672D2BE1-ED83-4808-A070-33E66121C3A7}"/>
          </ac:spMkLst>
        </pc:spChg>
        <pc:spChg chg="add mod">
          <ac:chgData name="Christian Morales LL." userId="acd2dd22fbae4b69" providerId="LiveId" clId="{57980F6F-6A78-472F-A31C-68DED1298F1A}" dt="2021-07-05T02:54:33.677" v="59"/>
          <ac:spMkLst>
            <pc:docMk/>
            <pc:sldMk cId="910442758" sldId="628"/>
            <ac:spMk id="24" creationId="{16478DB9-6AA4-48DA-B3DB-7C2F99407791}"/>
          </ac:spMkLst>
        </pc:spChg>
        <pc:grpChg chg="add mod">
          <ac:chgData name="Christian Morales LL." userId="acd2dd22fbae4b69" providerId="LiveId" clId="{57980F6F-6A78-472F-A31C-68DED1298F1A}" dt="2021-07-05T02:54:33.677" v="59"/>
          <ac:grpSpMkLst>
            <pc:docMk/>
            <pc:sldMk cId="910442758" sldId="628"/>
            <ac:grpSpMk id="6" creationId="{2D6CA5AB-E66E-484C-B070-E2E413EDEC38}"/>
          </ac:grpSpMkLst>
        </pc:grpChg>
        <pc:grpChg chg="add mod">
          <ac:chgData name="Christian Morales LL." userId="acd2dd22fbae4b69" providerId="LiveId" clId="{57980F6F-6A78-472F-A31C-68DED1298F1A}" dt="2021-07-05T02:54:33.677" v="59"/>
          <ac:grpSpMkLst>
            <pc:docMk/>
            <pc:sldMk cId="910442758" sldId="628"/>
            <ac:grpSpMk id="9" creationId="{E013D345-FDB5-4B23-A380-BDEC1059907F}"/>
          </ac:grpSpMkLst>
        </pc:grpChg>
        <pc:grpChg chg="add mod">
          <ac:chgData name="Christian Morales LL." userId="acd2dd22fbae4b69" providerId="LiveId" clId="{57980F6F-6A78-472F-A31C-68DED1298F1A}" dt="2021-07-05T02:54:33.677" v="59"/>
          <ac:grpSpMkLst>
            <pc:docMk/>
            <pc:sldMk cId="910442758" sldId="628"/>
            <ac:grpSpMk id="12" creationId="{87DB6F22-9268-4EB5-9F14-0823E3685EF1}"/>
          </ac:grpSpMkLst>
        </pc:grpChg>
        <pc:grpChg chg="add mod">
          <ac:chgData name="Christian Morales LL." userId="acd2dd22fbae4b69" providerId="LiveId" clId="{57980F6F-6A78-472F-A31C-68DED1298F1A}" dt="2021-07-05T02:54:33.677" v="59"/>
          <ac:grpSpMkLst>
            <pc:docMk/>
            <pc:sldMk cId="910442758" sldId="628"/>
            <ac:grpSpMk id="15" creationId="{CC6044F4-954D-4902-8617-9A87986340CF}"/>
          </ac:grpSpMkLst>
        </pc:grpChg>
        <pc:picChg chg="del">
          <ac:chgData name="Christian Morales LL." userId="acd2dd22fbae4b69" providerId="LiveId" clId="{57980F6F-6A78-472F-A31C-68DED1298F1A}" dt="2021-07-05T02:54:32.465" v="58" actId="478"/>
          <ac:picMkLst>
            <pc:docMk/>
            <pc:sldMk cId="910442758" sldId="628"/>
            <ac:picMk id="5" creationId="{1ECE7CB2-3569-4E43-BE8F-778631F6D0B8}"/>
          </ac:picMkLst>
        </pc:picChg>
        <pc:picChg chg="add mod">
          <ac:chgData name="Christian Morales LL." userId="acd2dd22fbae4b69" providerId="LiveId" clId="{57980F6F-6A78-472F-A31C-68DED1298F1A}" dt="2021-07-05T02:54:33.677" v="59"/>
          <ac:picMkLst>
            <pc:docMk/>
            <pc:sldMk cId="910442758" sldId="628"/>
            <ac:picMk id="25" creationId="{4D595F7B-86CA-4204-A65E-6B241FB86A82}"/>
          </ac:picMkLst>
        </pc:picChg>
        <pc:picChg chg="add mod">
          <ac:chgData name="Christian Morales LL." userId="acd2dd22fbae4b69" providerId="LiveId" clId="{57980F6F-6A78-472F-A31C-68DED1298F1A}" dt="2021-07-05T02:54:33.677" v="59"/>
          <ac:picMkLst>
            <pc:docMk/>
            <pc:sldMk cId="910442758" sldId="628"/>
            <ac:picMk id="26" creationId="{365FABDB-B31F-4175-8E14-81D06BCD81FD}"/>
          </ac:picMkLst>
        </pc:picChg>
      </pc:sldChg>
      <pc:sldChg chg="modSp mod">
        <pc:chgData name="Christian Morales LL." userId="acd2dd22fbae4b69" providerId="LiveId" clId="{57980F6F-6A78-472F-A31C-68DED1298F1A}" dt="2021-07-05T02:56:09.752" v="67" actId="27636"/>
        <pc:sldMkLst>
          <pc:docMk/>
          <pc:sldMk cId="3611873327" sldId="629"/>
        </pc:sldMkLst>
        <pc:spChg chg="mod">
          <ac:chgData name="Christian Morales LL." userId="acd2dd22fbae4b69" providerId="LiveId" clId="{57980F6F-6A78-472F-A31C-68DED1298F1A}" dt="2021-07-05T02:55:48.745" v="65"/>
          <ac:spMkLst>
            <pc:docMk/>
            <pc:sldMk cId="3611873327" sldId="629"/>
            <ac:spMk id="2" creationId="{A50566DC-EE24-4672-B572-D3B4A68C155D}"/>
          </ac:spMkLst>
        </pc:spChg>
        <pc:spChg chg="mod">
          <ac:chgData name="Christian Morales LL." userId="acd2dd22fbae4b69" providerId="LiveId" clId="{57980F6F-6A78-472F-A31C-68DED1298F1A}" dt="2021-07-05T02:56:09.752" v="67" actId="27636"/>
          <ac:spMkLst>
            <pc:docMk/>
            <pc:sldMk cId="3611873327" sldId="629"/>
            <ac:spMk id="4" creationId="{9ECB2498-24F6-4CB8-A283-47D3E52E9B8F}"/>
          </ac:spMkLst>
        </pc:spChg>
      </pc:sldChg>
      <pc:sldChg chg="addSp delSp modSp">
        <pc:chgData name="Christian Morales LL." userId="acd2dd22fbae4b69" providerId="LiveId" clId="{57980F6F-6A78-472F-A31C-68DED1298F1A}" dt="2021-07-05T02:56:54.051" v="70"/>
        <pc:sldMkLst>
          <pc:docMk/>
          <pc:sldMk cId="2711072544" sldId="630"/>
        </pc:sldMkLst>
        <pc:spChg chg="mod">
          <ac:chgData name="Christian Morales LL." userId="acd2dd22fbae4b69" providerId="LiveId" clId="{57980F6F-6A78-472F-A31C-68DED1298F1A}" dt="2021-07-05T02:56:41.485" v="69"/>
          <ac:spMkLst>
            <pc:docMk/>
            <pc:sldMk cId="2711072544" sldId="630"/>
            <ac:spMk id="2" creationId="{77CE30D3-6D1F-44E5-9729-912C865A8051}"/>
          </ac:spMkLst>
        </pc:spChg>
        <pc:spChg chg="del">
          <ac:chgData name="Christian Morales LL." userId="acd2dd22fbae4b69" providerId="LiveId" clId="{57980F6F-6A78-472F-A31C-68DED1298F1A}" dt="2021-07-05T02:56:23.738" v="68" actId="478"/>
          <ac:spMkLst>
            <pc:docMk/>
            <pc:sldMk cId="2711072544" sldId="630"/>
            <ac:spMk id="4" creationId="{272920CB-242A-4C1B-A98C-460287E654C4}"/>
          </ac:spMkLst>
        </pc:spChg>
        <pc:spChg chg="del">
          <ac:chgData name="Christian Morales LL." userId="acd2dd22fbae4b69" providerId="LiveId" clId="{57980F6F-6A78-472F-A31C-68DED1298F1A}" dt="2021-07-05T02:56:23.738" v="68" actId="478"/>
          <ac:spMkLst>
            <pc:docMk/>
            <pc:sldMk cId="2711072544" sldId="630"/>
            <ac:spMk id="7" creationId="{578ED469-A98A-4519-AFFB-FDE61C1101C4}"/>
          </ac:spMkLst>
        </pc:spChg>
        <pc:spChg chg="del">
          <ac:chgData name="Christian Morales LL." userId="acd2dd22fbae4b69" providerId="LiveId" clId="{57980F6F-6A78-472F-A31C-68DED1298F1A}" dt="2021-07-05T02:56:23.738" v="68" actId="478"/>
          <ac:spMkLst>
            <pc:docMk/>
            <pc:sldMk cId="2711072544" sldId="630"/>
            <ac:spMk id="8" creationId="{600C8FDE-6D1D-42CB-8111-3FF701A0A35C}"/>
          </ac:spMkLst>
        </pc:spChg>
        <pc:spChg chg="del">
          <ac:chgData name="Christian Morales LL." userId="acd2dd22fbae4b69" providerId="LiveId" clId="{57980F6F-6A78-472F-A31C-68DED1298F1A}" dt="2021-07-05T02:56:23.738" v="68" actId="478"/>
          <ac:spMkLst>
            <pc:docMk/>
            <pc:sldMk cId="2711072544" sldId="630"/>
            <ac:spMk id="9" creationId="{DA2C07A6-2EFE-4B48-9687-E0BC8455C877}"/>
          </ac:spMkLst>
        </pc:spChg>
        <pc:spChg chg="del">
          <ac:chgData name="Christian Morales LL." userId="acd2dd22fbae4b69" providerId="LiveId" clId="{57980F6F-6A78-472F-A31C-68DED1298F1A}" dt="2021-07-05T02:56:23.738" v="68" actId="478"/>
          <ac:spMkLst>
            <pc:docMk/>
            <pc:sldMk cId="2711072544" sldId="630"/>
            <ac:spMk id="11" creationId="{90B69A20-808A-462C-8123-C9C674C41EC7}"/>
          </ac:spMkLst>
        </pc:spChg>
        <pc:spChg chg="del">
          <ac:chgData name="Christian Morales LL." userId="acd2dd22fbae4b69" providerId="LiveId" clId="{57980F6F-6A78-472F-A31C-68DED1298F1A}" dt="2021-07-05T02:56:23.738" v="68" actId="478"/>
          <ac:spMkLst>
            <pc:docMk/>
            <pc:sldMk cId="2711072544" sldId="630"/>
            <ac:spMk id="13" creationId="{BEEE38B5-4A40-4539-BBBF-72A2ECAC4961}"/>
          </ac:spMkLst>
        </pc:spChg>
        <pc:spChg chg="del">
          <ac:chgData name="Christian Morales LL." userId="acd2dd22fbae4b69" providerId="LiveId" clId="{57980F6F-6A78-472F-A31C-68DED1298F1A}" dt="2021-07-05T02:56:23.738" v="68" actId="478"/>
          <ac:spMkLst>
            <pc:docMk/>
            <pc:sldMk cId="2711072544" sldId="630"/>
            <ac:spMk id="14" creationId="{BF74D78A-64AD-40F8-95C6-92799C201564}"/>
          </ac:spMkLst>
        </pc:spChg>
        <pc:spChg chg="del">
          <ac:chgData name="Christian Morales LL." userId="acd2dd22fbae4b69" providerId="LiveId" clId="{57980F6F-6A78-472F-A31C-68DED1298F1A}" dt="2021-07-05T02:56:23.738" v="68" actId="478"/>
          <ac:spMkLst>
            <pc:docMk/>
            <pc:sldMk cId="2711072544" sldId="630"/>
            <ac:spMk id="16" creationId="{F574F267-E9C3-42C8-98FD-A5DEA0D88317}"/>
          </ac:spMkLst>
        </pc:spChg>
        <pc:spChg chg="del">
          <ac:chgData name="Christian Morales LL." userId="acd2dd22fbae4b69" providerId="LiveId" clId="{57980F6F-6A78-472F-A31C-68DED1298F1A}" dt="2021-07-05T02:56:23.738" v="68" actId="478"/>
          <ac:spMkLst>
            <pc:docMk/>
            <pc:sldMk cId="2711072544" sldId="630"/>
            <ac:spMk id="18" creationId="{8EAB2429-9F16-48ED-AA7A-8DFF58D7227C}"/>
          </ac:spMkLst>
        </pc:spChg>
        <pc:spChg chg="del">
          <ac:chgData name="Christian Morales LL." userId="acd2dd22fbae4b69" providerId="LiveId" clId="{57980F6F-6A78-472F-A31C-68DED1298F1A}" dt="2021-07-05T02:56:23.738" v="68" actId="478"/>
          <ac:spMkLst>
            <pc:docMk/>
            <pc:sldMk cId="2711072544" sldId="630"/>
            <ac:spMk id="20" creationId="{97F6083F-5C75-48A2-A2B2-3179386405CE}"/>
          </ac:spMkLst>
        </pc:spChg>
        <pc:spChg chg="del">
          <ac:chgData name="Christian Morales LL." userId="acd2dd22fbae4b69" providerId="LiveId" clId="{57980F6F-6A78-472F-A31C-68DED1298F1A}" dt="2021-07-05T02:56:23.738" v="68" actId="478"/>
          <ac:spMkLst>
            <pc:docMk/>
            <pc:sldMk cId="2711072544" sldId="630"/>
            <ac:spMk id="22" creationId="{CEC94BE0-8725-4B3B-98EC-A85FF39F218B}"/>
          </ac:spMkLst>
        </pc:spChg>
        <pc:spChg chg="del">
          <ac:chgData name="Christian Morales LL." userId="acd2dd22fbae4b69" providerId="LiveId" clId="{57980F6F-6A78-472F-A31C-68DED1298F1A}" dt="2021-07-05T02:56:23.738" v="68" actId="478"/>
          <ac:spMkLst>
            <pc:docMk/>
            <pc:sldMk cId="2711072544" sldId="630"/>
            <ac:spMk id="24" creationId="{F11D2123-45F3-4750-97B7-35F634F7E15F}"/>
          </ac:spMkLst>
        </pc:spChg>
        <pc:spChg chg="del">
          <ac:chgData name="Christian Morales LL." userId="acd2dd22fbae4b69" providerId="LiveId" clId="{57980F6F-6A78-472F-A31C-68DED1298F1A}" dt="2021-07-05T02:56:23.738" v="68" actId="478"/>
          <ac:spMkLst>
            <pc:docMk/>
            <pc:sldMk cId="2711072544" sldId="630"/>
            <ac:spMk id="26" creationId="{49A6BD19-49A6-478C-B91B-3447888C1731}"/>
          </ac:spMkLst>
        </pc:spChg>
        <pc:spChg chg="add mod">
          <ac:chgData name="Christian Morales LL." userId="acd2dd22fbae4b69" providerId="LiveId" clId="{57980F6F-6A78-472F-A31C-68DED1298F1A}" dt="2021-07-05T02:56:54.051" v="70"/>
          <ac:spMkLst>
            <pc:docMk/>
            <pc:sldMk cId="2711072544" sldId="630"/>
            <ac:spMk id="30" creationId="{D4D1BBB7-C801-4BE2-8C2B-50865A6ABD54}"/>
          </ac:spMkLst>
        </pc:spChg>
        <pc:spChg chg="add mod">
          <ac:chgData name="Christian Morales LL." userId="acd2dd22fbae4b69" providerId="LiveId" clId="{57980F6F-6A78-472F-A31C-68DED1298F1A}" dt="2021-07-05T02:56:54.051" v="70"/>
          <ac:spMkLst>
            <pc:docMk/>
            <pc:sldMk cId="2711072544" sldId="630"/>
            <ac:spMk id="32" creationId="{15789C28-5088-40F9-820B-3D434E0AB03B}"/>
          </ac:spMkLst>
        </pc:spChg>
        <pc:spChg chg="add mod">
          <ac:chgData name="Christian Morales LL." userId="acd2dd22fbae4b69" providerId="LiveId" clId="{57980F6F-6A78-472F-A31C-68DED1298F1A}" dt="2021-07-05T02:56:54.051" v="70"/>
          <ac:spMkLst>
            <pc:docMk/>
            <pc:sldMk cId="2711072544" sldId="630"/>
            <ac:spMk id="33" creationId="{58562891-D658-4298-B034-50A7A4481FFB}"/>
          </ac:spMkLst>
        </pc:spChg>
        <pc:spChg chg="add mod">
          <ac:chgData name="Christian Morales LL." userId="acd2dd22fbae4b69" providerId="LiveId" clId="{57980F6F-6A78-472F-A31C-68DED1298F1A}" dt="2021-07-05T02:56:54.051" v="70"/>
          <ac:spMkLst>
            <pc:docMk/>
            <pc:sldMk cId="2711072544" sldId="630"/>
            <ac:spMk id="35" creationId="{4B0070C8-CB19-41B2-831A-271076586632}"/>
          </ac:spMkLst>
        </pc:spChg>
        <pc:spChg chg="add mod">
          <ac:chgData name="Christian Morales LL." userId="acd2dd22fbae4b69" providerId="LiveId" clId="{57980F6F-6A78-472F-A31C-68DED1298F1A}" dt="2021-07-05T02:56:54.051" v="70"/>
          <ac:spMkLst>
            <pc:docMk/>
            <pc:sldMk cId="2711072544" sldId="630"/>
            <ac:spMk id="36" creationId="{154E8373-93B6-4902-A374-A7438F5E4997}"/>
          </ac:spMkLst>
        </pc:spChg>
        <pc:spChg chg="add mod">
          <ac:chgData name="Christian Morales LL." userId="acd2dd22fbae4b69" providerId="LiveId" clId="{57980F6F-6A78-472F-A31C-68DED1298F1A}" dt="2021-07-05T02:56:54.051" v="70"/>
          <ac:spMkLst>
            <pc:docMk/>
            <pc:sldMk cId="2711072544" sldId="630"/>
            <ac:spMk id="38" creationId="{9E2829B5-0648-4CEC-AF55-9A816FB43163}"/>
          </ac:spMkLst>
        </pc:spChg>
        <pc:spChg chg="add mod">
          <ac:chgData name="Christian Morales LL." userId="acd2dd22fbae4b69" providerId="LiveId" clId="{57980F6F-6A78-472F-A31C-68DED1298F1A}" dt="2021-07-05T02:56:54.051" v="70"/>
          <ac:spMkLst>
            <pc:docMk/>
            <pc:sldMk cId="2711072544" sldId="630"/>
            <ac:spMk id="40" creationId="{F21A43F5-1787-4A07-B9FC-439DD0EBE950}"/>
          </ac:spMkLst>
        </pc:spChg>
        <pc:spChg chg="add mod">
          <ac:chgData name="Christian Morales LL." userId="acd2dd22fbae4b69" providerId="LiveId" clId="{57980F6F-6A78-472F-A31C-68DED1298F1A}" dt="2021-07-05T02:56:54.051" v="70"/>
          <ac:spMkLst>
            <pc:docMk/>
            <pc:sldMk cId="2711072544" sldId="630"/>
            <ac:spMk id="41" creationId="{E22D52B0-6A6F-4D5A-A510-48393A7F82BD}"/>
          </ac:spMkLst>
        </pc:spChg>
        <pc:spChg chg="add mod">
          <ac:chgData name="Christian Morales LL." userId="acd2dd22fbae4b69" providerId="LiveId" clId="{57980F6F-6A78-472F-A31C-68DED1298F1A}" dt="2021-07-05T02:56:54.051" v="70"/>
          <ac:spMkLst>
            <pc:docMk/>
            <pc:sldMk cId="2711072544" sldId="630"/>
            <ac:spMk id="42" creationId="{A4D7523A-78CD-4131-BA4E-6E247A934E01}"/>
          </ac:spMkLst>
        </pc:spChg>
        <pc:spChg chg="add mod">
          <ac:chgData name="Christian Morales LL." userId="acd2dd22fbae4b69" providerId="LiveId" clId="{57980F6F-6A78-472F-A31C-68DED1298F1A}" dt="2021-07-05T02:56:54.051" v="70"/>
          <ac:spMkLst>
            <pc:docMk/>
            <pc:sldMk cId="2711072544" sldId="630"/>
            <ac:spMk id="44" creationId="{4973BFE2-B697-4273-A3AA-B53476352B0C}"/>
          </ac:spMkLst>
        </pc:spChg>
        <pc:spChg chg="add mod">
          <ac:chgData name="Christian Morales LL." userId="acd2dd22fbae4b69" providerId="LiveId" clId="{57980F6F-6A78-472F-A31C-68DED1298F1A}" dt="2021-07-05T02:56:54.051" v="70"/>
          <ac:spMkLst>
            <pc:docMk/>
            <pc:sldMk cId="2711072544" sldId="630"/>
            <ac:spMk id="48" creationId="{43FD89A3-3F32-4684-9351-2A7D269EA798}"/>
          </ac:spMkLst>
        </pc:spChg>
        <pc:spChg chg="add mod">
          <ac:chgData name="Christian Morales LL." userId="acd2dd22fbae4b69" providerId="LiveId" clId="{57980F6F-6A78-472F-A31C-68DED1298F1A}" dt="2021-07-05T02:56:54.051" v="70"/>
          <ac:spMkLst>
            <pc:docMk/>
            <pc:sldMk cId="2711072544" sldId="630"/>
            <ac:spMk id="49" creationId="{28A5A253-68CA-4EE8-A3C4-CB8E6BE9A1F7}"/>
          </ac:spMkLst>
        </pc:spChg>
        <pc:spChg chg="add mod">
          <ac:chgData name="Christian Morales LL." userId="acd2dd22fbae4b69" providerId="LiveId" clId="{57980F6F-6A78-472F-A31C-68DED1298F1A}" dt="2021-07-05T02:56:54.051" v="70"/>
          <ac:spMkLst>
            <pc:docMk/>
            <pc:sldMk cId="2711072544" sldId="630"/>
            <ac:spMk id="50" creationId="{B0EF805D-90F8-4DEB-A70A-D90EEB491AF1}"/>
          </ac:spMkLst>
        </pc:spChg>
        <pc:spChg chg="add mod">
          <ac:chgData name="Christian Morales LL." userId="acd2dd22fbae4b69" providerId="LiveId" clId="{57980F6F-6A78-472F-A31C-68DED1298F1A}" dt="2021-07-05T02:56:54.051" v="70"/>
          <ac:spMkLst>
            <pc:docMk/>
            <pc:sldMk cId="2711072544" sldId="630"/>
            <ac:spMk id="53" creationId="{66B6635F-B09A-435D-9448-711210B338BB}"/>
          </ac:spMkLst>
        </pc:spChg>
        <pc:spChg chg="add mod">
          <ac:chgData name="Christian Morales LL." userId="acd2dd22fbae4b69" providerId="LiveId" clId="{57980F6F-6A78-472F-A31C-68DED1298F1A}" dt="2021-07-05T02:56:54.051" v="70"/>
          <ac:spMkLst>
            <pc:docMk/>
            <pc:sldMk cId="2711072544" sldId="630"/>
            <ac:spMk id="55" creationId="{7C04506D-ADF7-47AB-A0FC-93B10B0C0CB9}"/>
          </ac:spMkLst>
        </pc:spChg>
        <pc:spChg chg="add mod">
          <ac:chgData name="Christian Morales LL." userId="acd2dd22fbae4b69" providerId="LiveId" clId="{57980F6F-6A78-472F-A31C-68DED1298F1A}" dt="2021-07-05T02:56:54.051" v="70"/>
          <ac:spMkLst>
            <pc:docMk/>
            <pc:sldMk cId="2711072544" sldId="630"/>
            <ac:spMk id="56" creationId="{9EAF2C25-305F-4967-BF42-7292A8254562}"/>
          </ac:spMkLst>
        </pc:spChg>
        <pc:spChg chg="add mod">
          <ac:chgData name="Christian Morales LL." userId="acd2dd22fbae4b69" providerId="LiveId" clId="{57980F6F-6A78-472F-A31C-68DED1298F1A}" dt="2021-07-05T02:56:54.051" v="70"/>
          <ac:spMkLst>
            <pc:docMk/>
            <pc:sldMk cId="2711072544" sldId="630"/>
            <ac:spMk id="59" creationId="{F3185970-F0B1-42D8-BFF6-260B96CF9D34}"/>
          </ac:spMkLst>
        </pc:spChg>
        <pc:spChg chg="add mod">
          <ac:chgData name="Christian Morales LL." userId="acd2dd22fbae4b69" providerId="LiveId" clId="{57980F6F-6A78-472F-A31C-68DED1298F1A}" dt="2021-07-05T02:56:54.051" v="70"/>
          <ac:spMkLst>
            <pc:docMk/>
            <pc:sldMk cId="2711072544" sldId="630"/>
            <ac:spMk id="61" creationId="{FCB38907-76CC-435A-8610-EA1606B2392C}"/>
          </ac:spMkLst>
        </pc:spChg>
        <pc:spChg chg="add mod">
          <ac:chgData name="Christian Morales LL." userId="acd2dd22fbae4b69" providerId="LiveId" clId="{57980F6F-6A78-472F-A31C-68DED1298F1A}" dt="2021-07-05T02:56:54.051" v="70"/>
          <ac:spMkLst>
            <pc:docMk/>
            <pc:sldMk cId="2711072544" sldId="630"/>
            <ac:spMk id="62" creationId="{C23A2893-3331-4E08-8EE1-8C4427BB0412}"/>
          </ac:spMkLst>
        </pc:spChg>
        <pc:spChg chg="add mod">
          <ac:chgData name="Christian Morales LL." userId="acd2dd22fbae4b69" providerId="LiveId" clId="{57980F6F-6A78-472F-A31C-68DED1298F1A}" dt="2021-07-05T02:56:54.051" v="70"/>
          <ac:spMkLst>
            <pc:docMk/>
            <pc:sldMk cId="2711072544" sldId="630"/>
            <ac:spMk id="65" creationId="{79F56C60-030E-498E-A404-E7492DD38DFC}"/>
          </ac:spMkLst>
        </pc:spChg>
        <pc:spChg chg="add mod">
          <ac:chgData name="Christian Morales LL." userId="acd2dd22fbae4b69" providerId="LiveId" clId="{57980F6F-6A78-472F-A31C-68DED1298F1A}" dt="2021-07-05T02:56:54.051" v="70"/>
          <ac:spMkLst>
            <pc:docMk/>
            <pc:sldMk cId="2711072544" sldId="630"/>
            <ac:spMk id="68" creationId="{DD443B25-807F-4386-ABE5-CBAA2DAB2415}"/>
          </ac:spMkLst>
        </pc:spChg>
        <pc:spChg chg="add mod">
          <ac:chgData name="Christian Morales LL." userId="acd2dd22fbae4b69" providerId="LiveId" clId="{57980F6F-6A78-472F-A31C-68DED1298F1A}" dt="2021-07-05T02:56:54.051" v="70"/>
          <ac:spMkLst>
            <pc:docMk/>
            <pc:sldMk cId="2711072544" sldId="630"/>
            <ac:spMk id="69" creationId="{19F235FB-923E-41D4-B8C4-726F2D1D692E}"/>
          </ac:spMkLst>
        </pc:spChg>
        <pc:spChg chg="add mod">
          <ac:chgData name="Christian Morales LL." userId="acd2dd22fbae4b69" providerId="LiveId" clId="{57980F6F-6A78-472F-A31C-68DED1298F1A}" dt="2021-07-05T02:56:54.051" v="70"/>
          <ac:spMkLst>
            <pc:docMk/>
            <pc:sldMk cId="2711072544" sldId="630"/>
            <ac:spMk id="71" creationId="{52FD040D-D35F-4E57-ADD7-329B67726462}"/>
          </ac:spMkLst>
        </pc:spChg>
        <pc:spChg chg="add mod">
          <ac:chgData name="Christian Morales LL." userId="acd2dd22fbae4b69" providerId="LiveId" clId="{57980F6F-6A78-472F-A31C-68DED1298F1A}" dt="2021-07-05T02:56:54.051" v="70"/>
          <ac:spMkLst>
            <pc:docMk/>
            <pc:sldMk cId="2711072544" sldId="630"/>
            <ac:spMk id="75" creationId="{68B70F87-74AC-49E9-BFAD-B73ABE6F4703}"/>
          </ac:spMkLst>
        </pc:spChg>
        <pc:spChg chg="add mod">
          <ac:chgData name="Christian Morales LL." userId="acd2dd22fbae4b69" providerId="LiveId" clId="{57980F6F-6A78-472F-A31C-68DED1298F1A}" dt="2021-07-05T02:56:54.051" v="70"/>
          <ac:spMkLst>
            <pc:docMk/>
            <pc:sldMk cId="2711072544" sldId="630"/>
            <ac:spMk id="77" creationId="{EA2A8DF0-6C8B-48FE-B115-7F563091624A}"/>
          </ac:spMkLst>
        </pc:spChg>
        <pc:spChg chg="add mod">
          <ac:chgData name="Christian Morales LL." userId="acd2dd22fbae4b69" providerId="LiveId" clId="{57980F6F-6A78-472F-A31C-68DED1298F1A}" dt="2021-07-05T02:56:54.051" v="70"/>
          <ac:spMkLst>
            <pc:docMk/>
            <pc:sldMk cId="2711072544" sldId="630"/>
            <ac:spMk id="79" creationId="{BBA47BD9-C9E0-4869-8390-C20312CFAC18}"/>
          </ac:spMkLst>
        </pc:spChg>
        <pc:spChg chg="add mod">
          <ac:chgData name="Christian Morales LL." userId="acd2dd22fbae4b69" providerId="LiveId" clId="{57980F6F-6A78-472F-A31C-68DED1298F1A}" dt="2021-07-05T02:56:54.051" v="70"/>
          <ac:spMkLst>
            <pc:docMk/>
            <pc:sldMk cId="2711072544" sldId="630"/>
            <ac:spMk id="81" creationId="{A7B79563-797E-4959-8F46-6902D1B6A423}"/>
          </ac:spMkLst>
        </pc:spChg>
        <pc:spChg chg="add mod">
          <ac:chgData name="Christian Morales LL." userId="acd2dd22fbae4b69" providerId="LiveId" clId="{57980F6F-6A78-472F-A31C-68DED1298F1A}" dt="2021-07-05T02:56:54.051" v="70"/>
          <ac:spMkLst>
            <pc:docMk/>
            <pc:sldMk cId="2711072544" sldId="630"/>
            <ac:spMk id="83" creationId="{84BC7513-0813-4BAE-BD1B-3AF3774EDB33}"/>
          </ac:spMkLst>
        </pc:spChg>
        <pc:spChg chg="add mod">
          <ac:chgData name="Christian Morales LL." userId="acd2dd22fbae4b69" providerId="LiveId" clId="{57980F6F-6A78-472F-A31C-68DED1298F1A}" dt="2021-07-05T02:56:54.051" v="70"/>
          <ac:spMkLst>
            <pc:docMk/>
            <pc:sldMk cId="2711072544" sldId="630"/>
            <ac:spMk id="85" creationId="{BA57CB41-052A-4E7D-9C7E-94C08A453D0F}"/>
          </ac:spMkLst>
        </pc:spChg>
        <pc:spChg chg="add mod">
          <ac:chgData name="Christian Morales LL." userId="acd2dd22fbae4b69" providerId="LiveId" clId="{57980F6F-6A78-472F-A31C-68DED1298F1A}" dt="2021-07-05T02:56:54.051" v="70"/>
          <ac:spMkLst>
            <pc:docMk/>
            <pc:sldMk cId="2711072544" sldId="630"/>
            <ac:spMk id="87" creationId="{37D44219-4B60-4611-AEDD-4617808BD26A}"/>
          </ac:spMkLst>
        </pc:spChg>
        <pc:spChg chg="add mod">
          <ac:chgData name="Christian Morales LL." userId="acd2dd22fbae4b69" providerId="LiveId" clId="{57980F6F-6A78-472F-A31C-68DED1298F1A}" dt="2021-07-05T02:56:54.051" v="70"/>
          <ac:spMkLst>
            <pc:docMk/>
            <pc:sldMk cId="2711072544" sldId="630"/>
            <ac:spMk id="88" creationId="{DAB3D0C0-92DF-432C-B60A-5C96E3EED9E0}"/>
          </ac:spMkLst>
        </pc:spChg>
        <pc:picChg chg="del">
          <ac:chgData name="Christian Morales LL." userId="acd2dd22fbae4b69" providerId="LiveId" clId="{57980F6F-6A78-472F-A31C-68DED1298F1A}" dt="2021-07-05T02:56:23.738" v="68" actId="478"/>
          <ac:picMkLst>
            <pc:docMk/>
            <pc:sldMk cId="2711072544" sldId="630"/>
            <ac:picMk id="5" creationId="{F5C61060-0BEF-46D4-A8D9-EEBB736EA50F}"/>
          </ac:picMkLst>
        </pc:picChg>
        <pc:picChg chg="del">
          <ac:chgData name="Christian Morales LL." userId="acd2dd22fbae4b69" providerId="LiveId" clId="{57980F6F-6A78-472F-A31C-68DED1298F1A}" dt="2021-07-05T02:56:23.738" v="68" actId="478"/>
          <ac:picMkLst>
            <pc:docMk/>
            <pc:sldMk cId="2711072544" sldId="630"/>
            <ac:picMk id="6" creationId="{2971DB18-00C5-41AB-A6C1-EF24344EAC22}"/>
          </ac:picMkLst>
        </pc:picChg>
        <pc:picChg chg="del">
          <ac:chgData name="Christian Morales LL." userId="acd2dd22fbae4b69" providerId="LiveId" clId="{57980F6F-6A78-472F-A31C-68DED1298F1A}" dt="2021-07-05T02:56:23.738" v="68" actId="478"/>
          <ac:picMkLst>
            <pc:docMk/>
            <pc:sldMk cId="2711072544" sldId="630"/>
            <ac:picMk id="10" creationId="{11BB7AB8-F3F1-43F1-8F9A-3306AE45EF55}"/>
          </ac:picMkLst>
        </pc:picChg>
        <pc:picChg chg="del">
          <ac:chgData name="Christian Morales LL." userId="acd2dd22fbae4b69" providerId="LiveId" clId="{57980F6F-6A78-472F-A31C-68DED1298F1A}" dt="2021-07-05T02:56:23.738" v="68" actId="478"/>
          <ac:picMkLst>
            <pc:docMk/>
            <pc:sldMk cId="2711072544" sldId="630"/>
            <ac:picMk id="12" creationId="{17867672-EB98-49F7-AA04-9F017B3D931F}"/>
          </ac:picMkLst>
        </pc:picChg>
        <pc:picChg chg="del">
          <ac:chgData name="Christian Morales LL." userId="acd2dd22fbae4b69" providerId="LiveId" clId="{57980F6F-6A78-472F-A31C-68DED1298F1A}" dt="2021-07-05T02:56:23.738" v="68" actId="478"/>
          <ac:picMkLst>
            <pc:docMk/>
            <pc:sldMk cId="2711072544" sldId="630"/>
            <ac:picMk id="15" creationId="{3A031F6D-5ED3-45ED-9DFE-AD030D089613}"/>
          </ac:picMkLst>
        </pc:picChg>
        <pc:picChg chg="del">
          <ac:chgData name="Christian Morales LL." userId="acd2dd22fbae4b69" providerId="LiveId" clId="{57980F6F-6A78-472F-A31C-68DED1298F1A}" dt="2021-07-05T02:56:23.738" v="68" actId="478"/>
          <ac:picMkLst>
            <pc:docMk/>
            <pc:sldMk cId="2711072544" sldId="630"/>
            <ac:picMk id="17" creationId="{21EE616D-1173-4DDD-A7B9-8C77575360C2}"/>
          </ac:picMkLst>
        </pc:picChg>
        <pc:picChg chg="del">
          <ac:chgData name="Christian Morales LL." userId="acd2dd22fbae4b69" providerId="LiveId" clId="{57980F6F-6A78-472F-A31C-68DED1298F1A}" dt="2021-07-05T02:56:23.738" v="68" actId="478"/>
          <ac:picMkLst>
            <pc:docMk/>
            <pc:sldMk cId="2711072544" sldId="630"/>
            <ac:picMk id="19" creationId="{D8EA6BF4-E78F-4BDC-AAA9-8B1EAA3D4721}"/>
          </ac:picMkLst>
        </pc:picChg>
        <pc:picChg chg="del">
          <ac:chgData name="Christian Morales LL." userId="acd2dd22fbae4b69" providerId="LiveId" clId="{57980F6F-6A78-472F-A31C-68DED1298F1A}" dt="2021-07-05T02:56:23.738" v="68" actId="478"/>
          <ac:picMkLst>
            <pc:docMk/>
            <pc:sldMk cId="2711072544" sldId="630"/>
            <ac:picMk id="21" creationId="{8F51480F-8F62-4C64-8EC9-B2AAB0E4918F}"/>
          </ac:picMkLst>
        </pc:picChg>
        <pc:picChg chg="del">
          <ac:chgData name="Christian Morales LL." userId="acd2dd22fbae4b69" providerId="LiveId" clId="{57980F6F-6A78-472F-A31C-68DED1298F1A}" dt="2021-07-05T02:56:23.738" v="68" actId="478"/>
          <ac:picMkLst>
            <pc:docMk/>
            <pc:sldMk cId="2711072544" sldId="630"/>
            <ac:picMk id="23" creationId="{5DE32893-D98B-4B34-8CCC-0E0B0B523310}"/>
          </ac:picMkLst>
        </pc:picChg>
        <pc:picChg chg="del">
          <ac:chgData name="Christian Morales LL." userId="acd2dd22fbae4b69" providerId="LiveId" clId="{57980F6F-6A78-472F-A31C-68DED1298F1A}" dt="2021-07-05T02:56:23.738" v="68" actId="478"/>
          <ac:picMkLst>
            <pc:docMk/>
            <pc:sldMk cId="2711072544" sldId="630"/>
            <ac:picMk id="25" creationId="{2D734F9E-C840-4C38-9FD8-C69B67B0C376}"/>
          </ac:picMkLst>
        </pc:picChg>
        <pc:picChg chg="del">
          <ac:chgData name="Christian Morales LL." userId="acd2dd22fbae4b69" providerId="LiveId" clId="{57980F6F-6A78-472F-A31C-68DED1298F1A}" dt="2021-07-05T02:56:23.738" v="68" actId="478"/>
          <ac:picMkLst>
            <pc:docMk/>
            <pc:sldMk cId="2711072544" sldId="630"/>
            <ac:picMk id="27" creationId="{DEAA245E-4B31-4812-B8D1-5FE30D0EA4A3}"/>
          </ac:picMkLst>
        </pc:picChg>
        <pc:picChg chg="add mod">
          <ac:chgData name="Christian Morales LL." userId="acd2dd22fbae4b69" providerId="LiveId" clId="{57980F6F-6A78-472F-A31C-68DED1298F1A}" dt="2021-07-05T02:56:54.051" v="70"/>
          <ac:picMkLst>
            <pc:docMk/>
            <pc:sldMk cId="2711072544" sldId="630"/>
            <ac:picMk id="31" creationId="{4B5F4F10-3710-4EAF-B69F-9F5A775AE9CD}"/>
          </ac:picMkLst>
        </pc:picChg>
        <pc:picChg chg="add mod">
          <ac:chgData name="Christian Morales LL." userId="acd2dd22fbae4b69" providerId="LiveId" clId="{57980F6F-6A78-472F-A31C-68DED1298F1A}" dt="2021-07-05T02:56:54.051" v="70"/>
          <ac:picMkLst>
            <pc:docMk/>
            <pc:sldMk cId="2711072544" sldId="630"/>
            <ac:picMk id="34" creationId="{2355D311-E70C-48A0-B5B0-8FAA4A9CF626}"/>
          </ac:picMkLst>
        </pc:picChg>
        <pc:picChg chg="add mod">
          <ac:chgData name="Christian Morales LL." userId="acd2dd22fbae4b69" providerId="LiveId" clId="{57980F6F-6A78-472F-A31C-68DED1298F1A}" dt="2021-07-05T02:56:54.051" v="70"/>
          <ac:picMkLst>
            <pc:docMk/>
            <pc:sldMk cId="2711072544" sldId="630"/>
            <ac:picMk id="37" creationId="{E966FEAF-CBFE-4135-B383-46CB5984E430}"/>
          </ac:picMkLst>
        </pc:picChg>
        <pc:picChg chg="add mod">
          <ac:chgData name="Christian Morales LL." userId="acd2dd22fbae4b69" providerId="LiveId" clId="{57980F6F-6A78-472F-A31C-68DED1298F1A}" dt="2021-07-05T02:56:54.051" v="70"/>
          <ac:picMkLst>
            <pc:docMk/>
            <pc:sldMk cId="2711072544" sldId="630"/>
            <ac:picMk id="39" creationId="{6A56F4FB-4803-4236-AD1A-1C222533401F}"/>
          </ac:picMkLst>
        </pc:picChg>
        <pc:picChg chg="add mod">
          <ac:chgData name="Christian Morales LL." userId="acd2dd22fbae4b69" providerId="LiveId" clId="{57980F6F-6A78-472F-A31C-68DED1298F1A}" dt="2021-07-05T02:56:54.051" v="70"/>
          <ac:picMkLst>
            <pc:docMk/>
            <pc:sldMk cId="2711072544" sldId="630"/>
            <ac:picMk id="43" creationId="{6A32BF69-3435-4B20-902F-806FCCAC0733}"/>
          </ac:picMkLst>
        </pc:picChg>
        <pc:picChg chg="add mod">
          <ac:chgData name="Christian Morales LL." userId="acd2dd22fbae4b69" providerId="LiveId" clId="{57980F6F-6A78-472F-A31C-68DED1298F1A}" dt="2021-07-05T02:56:54.051" v="70"/>
          <ac:picMkLst>
            <pc:docMk/>
            <pc:sldMk cId="2711072544" sldId="630"/>
            <ac:picMk id="46" creationId="{F68A864E-0165-4DCE-9D8F-2ACFC14A5926}"/>
          </ac:picMkLst>
        </pc:picChg>
        <pc:picChg chg="add mod">
          <ac:chgData name="Christian Morales LL." userId="acd2dd22fbae4b69" providerId="LiveId" clId="{57980F6F-6A78-472F-A31C-68DED1298F1A}" dt="2021-07-05T02:56:54.051" v="70"/>
          <ac:picMkLst>
            <pc:docMk/>
            <pc:sldMk cId="2711072544" sldId="630"/>
            <ac:picMk id="47" creationId="{722BACC5-B1E2-46F1-97F1-56B9D0734BA8}"/>
          </ac:picMkLst>
        </pc:picChg>
        <pc:picChg chg="add mod">
          <ac:chgData name="Christian Morales LL." userId="acd2dd22fbae4b69" providerId="LiveId" clId="{57980F6F-6A78-472F-A31C-68DED1298F1A}" dt="2021-07-05T02:56:54.051" v="70"/>
          <ac:picMkLst>
            <pc:docMk/>
            <pc:sldMk cId="2711072544" sldId="630"/>
            <ac:picMk id="51" creationId="{99F39699-E6C5-4BE7-A888-78730768343B}"/>
          </ac:picMkLst>
        </pc:picChg>
        <pc:picChg chg="add mod">
          <ac:chgData name="Christian Morales LL." userId="acd2dd22fbae4b69" providerId="LiveId" clId="{57980F6F-6A78-472F-A31C-68DED1298F1A}" dt="2021-07-05T02:56:54.051" v="70"/>
          <ac:picMkLst>
            <pc:docMk/>
            <pc:sldMk cId="2711072544" sldId="630"/>
            <ac:picMk id="52" creationId="{4DFEFD11-1749-4D1B-8CFE-DB4E165CAE17}"/>
          </ac:picMkLst>
        </pc:picChg>
        <pc:picChg chg="add mod">
          <ac:chgData name="Christian Morales LL." userId="acd2dd22fbae4b69" providerId="LiveId" clId="{57980F6F-6A78-472F-A31C-68DED1298F1A}" dt="2021-07-05T02:56:54.051" v="70"/>
          <ac:picMkLst>
            <pc:docMk/>
            <pc:sldMk cId="2711072544" sldId="630"/>
            <ac:picMk id="54" creationId="{F681E801-D1C7-453E-82CE-A903CB89D738}"/>
          </ac:picMkLst>
        </pc:picChg>
        <pc:picChg chg="add mod">
          <ac:chgData name="Christian Morales LL." userId="acd2dd22fbae4b69" providerId="LiveId" clId="{57980F6F-6A78-472F-A31C-68DED1298F1A}" dt="2021-07-05T02:56:54.051" v="70"/>
          <ac:picMkLst>
            <pc:docMk/>
            <pc:sldMk cId="2711072544" sldId="630"/>
            <ac:picMk id="57" creationId="{37D135C0-D414-40C8-A894-5360CEDE7C53}"/>
          </ac:picMkLst>
        </pc:picChg>
        <pc:picChg chg="add mod">
          <ac:chgData name="Christian Morales LL." userId="acd2dd22fbae4b69" providerId="LiveId" clId="{57980F6F-6A78-472F-A31C-68DED1298F1A}" dt="2021-07-05T02:56:54.051" v="70"/>
          <ac:picMkLst>
            <pc:docMk/>
            <pc:sldMk cId="2711072544" sldId="630"/>
            <ac:picMk id="58" creationId="{BE99338D-8C2F-493A-9558-FE65FEBEC6EB}"/>
          </ac:picMkLst>
        </pc:picChg>
        <pc:picChg chg="add mod">
          <ac:chgData name="Christian Morales LL." userId="acd2dd22fbae4b69" providerId="LiveId" clId="{57980F6F-6A78-472F-A31C-68DED1298F1A}" dt="2021-07-05T02:56:54.051" v="70"/>
          <ac:picMkLst>
            <pc:docMk/>
            <pc:sldMk cId="2711072544" sldId="630"/>
            <ac:picMk id="60" creationId="{830A0C3C-E8BB-4DFB-BE5E-E2F67AC4B7D0}"/>
          </ac:picMkLst>
        </pc:picChg>
        <pc:picChg chg="add mod">
          <ac:chgData name="Christian Morales LL." userId="acd2dd22fbae4b69" providerId="LiveId" clId="{57980F6F-6A78-472F-A31C-68DED1298F1A}" dt="2021-07-05T02:56:54.051" v="70"/>
          <ac:picMkLst>
            <pc:docMk/>
            <pc:sldMk cId="2711072544" sldId="630"/>
            <ac:picMk id="63" creationId="{218A342B-3BCB-40DB-9FDC-7B2EA166D31D}"/>
          </ac:picMkLst>
        </pc:picChg>
        <pc:picChg chg="add mod">
          <ac:chgData name="Christian Morales LL." userId="acd2dd22fbae4b69" providerId="LiveId" clId="{57980F6F-6A78-472F-A31C-68DED1298F1A}" dt="2021-07-05T02:56:54.051" v="70"/>
          <ac:picMkLst>
            <pc:docMk/>
            <pc:sldMk cId="2711072544" sldId="630"/>
            <ac:picMk id="64" creationId="{9E0ADFD7-8F05-47B3-87F2-C8857E7B1223}"/>
          </ac:picMkLst>
        </pc:picChg>
        <pc:picChg chg="add mod">
          <ac:chgData name="Christian Morales LL." userId="acd2dd22fbae4b69" providerId="LiveId" clId="{57980F6F-6A78-472F-A31C-68DED1298F1A}" dt="2021-07-05T02:56:54.051" v="70"/>
          <ac:picMkLst>
            <pc:docMk/>
            <pc:sldMk cId="2711072544" sldId="630"/>
            <ac:picMk id="66" creationId="{8B491E95-AB11-4B9B-BE52-42EEB6A436E6}"/>
          </ac:picMkLst>
        </pc:picChg>
        <pc:picChg chg="add mod">
          <ac:chgData name="Christian Morales LL." userId="acd2dd22fbae4b69" providerId="LiveId" clId="{57980F6F-6A78-472F-A31C-68DED1298F1A}" dt="2021-07-05T02:56:54.051" v="70"/>
          <ac:picMkLst>
            <pc:docMk/>
            <pc:sldMk cId="2711072544" sldId="630"/>
            <ac:picMk id="67" creationId="{3346A1D4-361D-45FD-88DA-087E535AB13B}"/>
          </ac:picMkLst>
        </pc:picChg>
        <pc:picChg chg="add mod">
          <ac:chgData name="Christian Morales LL." userId="acd2dd22fbae4b69" providerId="LiveId" clId="{57980F6F-6A78-472F-A31C-68DED1298F1A}" dt="2021-07-05T02:56:54.051" v="70"/>
          <ac:picMkLst>
            <pc:docMk/>
            <pc:sldMk cId="2711072544" sldId="630"/>
            <ac:picMk id="70" creationId="{F9EEAACE-6C70-4FF5-A17E-E33301747D1B}"/>
          </ac:picMkLst>
        </pc:picChg>
        <pc:picChg chg="add mod">
          <ac:chgData name="Christian Morales LL." userId="acd2dd22fbae4b69" providerId="LiveId" clId="{57980F6F-6A78-472F-A31C-68DED1298F1A}" dt="2021-07-05T02:56:54.051" v="70"/>
          <ac:picMkLst>
            <pc:docMk/>
            <pc:sldMk cId="2711072544" sldId="630"/>
            <ac:picMk id="72" creationId="{90F67E06-2312-40BC-923F-29199A02AC27}"/>
          </ac:picMkLst>
        </pc:picChg>
        <pc:picChg chg="add mod">
          <ac:chgData name="Christian Morales LL." userId="acd2dd22fbae4b69" providerId="LiveId" clId="{57980F6F-6A78-472F-A31C-68DED1298F1A}" dt="2021-07-05T02:56:54.051" v="70"/>
          <ac:picMkLst>
            <pc:docMk/>
            <pc:sldMk cId="2711072544" sldId="630"/>
            <ac:picMk id="73" creationId="{22C449E0-7AAA-4BA0-AC5F-EADB56048FEF}"/>
          </ac:picMkLst>
        </pc:picChg>
        <pc:picChg chg="add mod">
          <ac:chgData name="Christian Morales LL." userId="acd2dd22fbae4b69" providerId="LiveId" clId="{57980F6F-6A78-472F-A31C-68DED1298F1A}" dt="2021-07-05T02:56:54.051" v="70"/>
          <ac:picMkLst>
            <pc:docMk/>
            <pc:sldMk cId="2711072544" sldId="630"/>
            <ac:picMk id="74" creationId="{A13DC977-66D2-4858-8122-E9A748395B5E}"/>
          </ac:picMkLst>
        </pc:picChg>
        <pc:picChg chg="add mod">
          <ac:chgData name="Christian Morales LL." userId="acd2dd22fbae4b69" providerId="LiveId" clId="{57980F6F-6A78-472F-A31C-68DED1298F1A}" dt="2021-07-05T02:56:54.051" v="70"/>
          <ac:picMkLst>
            <pc:docMk/>
            <pc:sldMk cId="2711072544" sldId="630"/>
            <ac:picMk id="76" creationId="{72DA658A-D840-4098-A481-821BB3C020C0}"/>
          </ac:picMkLst>
        </pc:picChg>
        <pc:picChg chg="add mod">
          <ac:chgData name="Christian Morales LL." userId="acd2dd22fbae4b69" providerId="LiveId" clId="{57980F6F-6A78-472F-A31C-68DED1298F1A}" dt="2021-07-05T02:56:54.051" v="70"/>
          <ac:picMkLst>
            <pc:docMk/>
            <pc:sldMk cId="2711072544" sldId="630"/>
            <ac:picMk id="78" creationId="{3394D1DB-FE47-49FE-8208-0974F77C5FC3}"/>
          </ac:picMkLst>
        </pc:picChg>
        <pc:picChg chg="add mod">
          <ac:chgData name="Christian Morales LL." userId="acd2dd22fbae4b69" providerId="LiveId" clId="{57980F6F-6A78-472F-A31C-68DED1298F1A}" dt="2021-07-05T02:56:54.051" v="70"/>
          <ac:picMkLst>
            <pc:docMk/>
            <pc:sldMk cId="2711072544" sldId="630"/>
            <ac:picMk id="80" creationId="{9E581274-39D7-456A-B06B-C618C8E6FA2E}"/>
          </ac:picMkLst>
        </pc:picChg>
        <pc:picChg chg="add mod">
          <ac:chgData name="Christian Morales LL." userId="acd2dd22fbae4b69" providerId="LiveId" clId="{57980F6F-6A78-472F-A31C-68DED1298F1A}" dt="2021-07-05T02:56:54.051" v="70"/>
          <ac:picMkLst>
            <pc:docMk/>
            <pc:sldMk cId="2711072544" sldId="630"/>
            <ac:picMk id="82" creationId="{1EF2AA58-DF2F-4847-8E09-B0E2DE6C4746}"/>
          </ac:picMkLst>
        </pc:picChg>
        <pc:picChg chg="add mod">
          <ac:chgData name="Christian Morales LL." userId="acd2dd22fbae4b69" providerId="LiveId" clId="{57980F6F-6A78-472F-A31C-68DED1298F1A}" dt="2021-07-05T02:56:54.051" v="70"/>
          <ac:picMkLst>
            <pc:docMk/>
            <pc:sldMk cId="2711072544" sldId="630"/>
            <ac:picMk id="84" creationId="{C3F0F21B-4C45-44A3-A6FC-9D0EEA1AFE0E}"/>
          </ac:picMkLst>
        </pc:picChg>
        <pc:picChg chg="add mod">
          <ac:chgData name="Christian Morales LL." userId="acd2dd22fbae4b69" providerId="LiveId" clId="{57980F6F-6A78-472F-A31C-68DED1298F1A}" dt="2021-07-05T02:56:54.051" v="70"/>
          <ac:picMkLst>
            <pc:docMk/>
            <pc:sldMk cId="2711072544" sldId="630"/>
            <ac:picMk id="86" creationId="{B59E14D2-2848-4E87-B292-DA8D583D36CF}"/>
          </ac:picMkLst>
        </pc:picChg>
        <pc:picChg chg="add mod">
          <ac:chgData name="Christian Morales LL." userId="acd2dd22fbae4b69" providerId="LiveId" clId="{57980F6F-6A78-472F-A31C-68DED1298F1A}" dt="2021-07-05T02:56:54.051" v="70"/>
          <ac:picMkLst>
            <pc:docMk/>
            <pc:sldMk cId="2711072544" sldId="630"/>
            <ac:picMk id="89" creationId="{D8373EAF-539E-46FD-A444-D9098F1264EB}"/>
          </ac:picMkLst>
        </pc:picChg>
        <pc:cxnChg chg="del">
          <ac:chgData name="Christian Morales LL." userId="acd2dd22fbae4b69" providerId="LiveId" clId="{57980F6F-6A78-472F-A31C-68DED1298F1A}" dt="2021-07-05T02:56:23.738" v="68" actId="478"/>
          <ac:cxnSpMkLst>
            <pc:docMk/>
            <pc:sldMk cId="2711072544" sldId="630"/>
            <ac:cxnSpMk id="28" creationId="{14C37080-BD49-430E-A478-ACDD0ABBE54D}"/>
          </ac:cxnSpMkLst>
        </pc:cxnChg>
        <pc:cxnChg chg="del">
          <ac:chgData name="Christian Morales LL." userId="acd2dd22fbae4b69" providerId="LiveId" clId="{57980F6F-6A78-472F-A31C-68DED1298F1A}" dt="2021-07-05T02:56:23.738" v="68" actId="478"/>
          <ac:cxnSpMkLst>
            <pc:docMk/>
            <pc:sldMk cId="2711072544" sldId="630"/>
            <ac:cxnSpMk id="29" creationId="{48E33078-305E-4355-BDBB-1AA10D66D756}"/>
          </ac:cxnSpMkLst>
        </pc:cxnChg>
        <pc:cxnChg chg="add mod">
          <ac:chgData name="Christian Morales LL." userId="acd2dd22fbae4b69" providerId="LiveId" clId="{57980F6F-6A78-472F-A31C-68DED1298F1A}" dt="2021-07-05T02:56:54.051" v="70"/>
          <ac:cxnSpMkLst>
            <pc:docMk/>
            <pc:sldMk cId="2711072544" sldId="630"/>
            <ac:cxnSpMk id="45" creationId="{88F4AFD6-FEAD-4DFC-B4AA-91C376689CED}"/>
          </ac:cxnSpMkLst>
        </pc:cxnChg>
        <pc:cxnChg chg="add mod">
          <ac:chgData name="Christian Morales LL." userId="acd2dd22fbae4b69" providerId="LiveId" clId="{57980F6F-6A78-472F-A31C-68DED1298F1A}" dt="2021-07-05T02:56:54.051" v="70"/>
          <ac:cxnSpMkLst>
            <pc:docMk/>
            <pc:sldMk cId="2711072544" sldId="630"/>
            <ac:cxnSpMk id="90" creationId="{603CE199-8E1F-435A-A360-E5748AD06ACF}"/>
          </ac:cxnSpMkLst>
        </pc:cxnChg>
        <pc:cxnChg chg="add mod">
          <ac:chgData name="Christian Morales LL." userId="acd2dd22fbae4b69" providerId="LiveId" clId="{57980F6F-6A78-472F-A31C-68DED1298F1A}" dt="2021-07-05T02:56:54.051" v="70"/>
          <ac:cxnSpMkLst>
            <pc:docMk/>
            <pc:sldMk cId="2711072544" sldId="630"/>
            <ac:cxnSpMk id="91" creationId="{F3585CED-4812-4327-905B-8037815D3942}"/>
          </ac:cxnSpMkLst>
        </pc:cxnChg>
        <pc:cxnChg chg="add mod">
          <ac:chgData name="Christian Morales LL." userId="acd2dd22fbae4b69" providerId="LiveId" clId="{57980F6F-6A78-472F-A31C-68DED1298F1A}" dt="2021-07-05T02:56:54.051" v="70"/>
          <ac:cxnSpMkLst>
            <pc:docMk/>
            <pc:sldMk cId="2711072544" sldId="630"/>
            <ac:cxnSpMk id="92" creationId="{F6855A82-8545-49BC-A005-4EA32D0365CC}"/>
          </ac:cxnSpMkLst>
        </pc:cxnChg>
        <pc:cxnChg chg="add mod">
          <ac:chgData name="Christian Morales LL." userId="acd2dd22fbae4b69" providerId="LiveId" clId="{57980F6F-6A78-472F-A31C-68DED1298F1A}" dt="2021-07-05T02:56:54.051" v="70"/>
          <ac:cxnSpMkLst>
            <pc:docMk/>
            <pc:sldMk cId="2711072544" sldId="630"/>
            <ac:cxnSpMk id="93" creationId="{83390068-D0B6-494C-8DC3-D23D51064529}"/>
          </ac:cxnSpMkLst>
        </pc:cxnChg>
      </pc:sldChg>
      <pc:sldChg chg="addSp delSp modSp mod">
        <pc:chgData name="Christian Morales LL." userId="acd2dd22fbae4b69" providerId="LiveId" clId="{57980F6F-6A78-472F-A31C-68DED1298F1A}" dt="2021-07-05T03:01:36.503" v="96" actId="27636"/>
        <pc:sldMkLst>
          <pc:docMk/>
          <pc:sldMk cId="2862677827" sldId="631"/>
        </pc:sldMkLst>
        <pc:spChg chg="mod">
          <ac:chgData name="Christian Morales LL." userId="acd2dd22fbae4b69" providerId="LiveId" clId="{57980F6F-6A78-472F-A31C-68DED1298F1A}" dt="2021-07-05T03:01:36.503" v="96" actId="27636"/>
          <ac:spMkLst>
            <pc:docMk/>
            <pc:sldMk cId="2862677827" sldId="631"/>
            <ac:spMk id="2" creationId="{910D8F70-C2F9-483C-A77F-0746885D1DE7}"/>
          </ac:spMkLst>
        </pc:spChg>
        <pc:spChg chg="del">
          <ac:chgData name="Christian Morales LL." userId="acd2dd22fbae4b69" providerId="LiveId" clId="{57980F6F-6A78-472F-A31C-68DED1298F1A}" dt="2021-07-05T03:01:12.043" v="83" actId="478"/>
          <ac:spMkLst>
            <pc:docMk/>
            <pc:sldMk cId="2862677827" sldId="631"/>
            <ac:spMk id="4" creationId="{48EDDF76-8D4E-429A-B09F-A3E910EC9E29}"/>
          </ac:spMkLst>
        </pc:spChg>
        <pc:spChg chg="add mod">
          <ac:chgData name="Christian Morales LL." userId="acd2dd22fbae4b69" providerId="LiveId" clId="{57980F6F-6A78-472F-A31C-68DED1298F1A}" dt="2021-07-05T03:01:32.572" v="94" actId="20577"/>
          <ac:spMkLst>
            <pc:docMk/>
            <pc:sldMk cId="2862677827" sldId="631"/>
            <ac:spMk id="6" creationId="{94A11750-6BCD-4383-8AE3-E39DC90FE599}"/>
          </ac:spMkLst>
        </pc:spChg>
        <pc:picChg chg="del">
          <ac:chgData name="Christian Morales LL." userId="acd2dd22fbae4b69" providerId="LiveId" clId="{57980F6F-6A78-472F-A31C-68DED1298F1A}" dt="2021-07-05T03:01:12.705" v="84" actId="478"/>
          <ac:picMkLst>
            <pc:docMk/>
            <pc:sldMk cId="2862677827" sldId="631"/>
            <ac:picMk id="5" creationId="{7327D445-2743-4E94-A9C2-0C8CE052B0CB}"/>
          </ac:picMkLst>
        </pc:picChg>
        <pc:picChg chg="add mod">
          <ac:chgData name="Christian Morales LL." userId="acd2dd22fbae4b69" providerId="LiveId" clId="{57980F6F-6A78-472F-A31C-68DED1298F1A}" dt="2021-07-05T03:01:14.339" v="86" actId="27636"/>
          <ac:picMkLst>
            <pc:docMk/>
            <pc:sldMk cId="2862677827" sldId="631"/>
            <ac:picMk id="7" creationId="{6A97ED3F-5F19-4F1E-8C84-2BC851CF4293}"/>
          </ac:picMkLst>
        </pc:picChg>
        <pc:picChg chg="add mod">
          <ac:chgData name="Christian Morales LL." userId="acd2dd22fbae4b69" providerId="LiveId" clId="{57980F6F-6A78-472F-A31C-68DED1298F1A}" dt="2021-07-05T03:01:14.339" v="86" actId="27636"/>
          <ac:picMkLst>
            <pc:docMk/>
            <pc:sldMk cId="2862677827" sldId="631"/>
            <ac:picMk id="8" creationId="{448C1759-3C0A-4E68-B95F-7D7D8852ABE1}"/>
          </ac:picMkLst>
        </pc:picChg>
      </pc:sldChg>
      <pc:sldChg chg="del">
        <pc:chgData name="Christian Morales LL." userId="acd2dd22fbae4b69" providerId="LiveId" clId="{57980F6F-6A78-472F-A31C-68DED1298F1A}" dt="2021-07-05T03:02:22.382" v="99" actId="47"/>
        <pc:sldMkLst>
          <pc:docMk/>
          <pc:sldMk cId="3737965249" sldId="632"/>
        </pc:sldMkLst>
      </pc:sldChg>
      <pc:sldChg chg="del ord">
        <pc:chgData name="Christian Morales LL." userId="acd2dd22fbae4b69" providerId="LiveId" clId="{57980F6F-6A78-472F-A31C-68DED1298F1A}" dt="2021-07-05T03:02:22.382" v="99" actId="47"/>
        <pc:sldMkLst>
          <pc:docMk/>
          <pc:sldMk cId="292339041" sldId="633"/>
        </pc:sldMkLst>
      </pc:sldChg>
      <pc:sldChg chg="del">
        <pc:chgData name="Christian Morales LL." userId="acd2dd22fbae4b69" providerId="LiveId" clId="{57980F6F-6A78-472F-A31C-68DED1298F1A}" dt="2021-07-05T03:02:22.382" v="99" actId="47"/>
        <pc:sldMkLst>
          <pc:docMk/>
          <pc:sldMk cId="75436207" sldId="634"/>
        </pc:sldMkLst>
      </pc:sldChg>
      <pc:sldChg chg="del">
        <pc:chgData name="Christian Morales LL." userId="acd2dd22fbae4b69" providerId="LiveId" clId="{57980F6F-6A78-472F-A31C-68DED1298F1A}" dt="2021-07-05T03:02:22.382" v="99" actId="47"/>
        <pc:sldMkLst>
          <pc:docMk/>
          <pc:sldMk cId="3970939085" sldId="635"/>
        </pc:sldMkLst>
      </pc:sldChg>
      <pc:sldChg chg="del">
        <pc:chgData name="Christian Morales LL." userId="acd2dd22fbae4b69" providerId="LiveId" clId="{57980F6F-6A78-472F-A31C-68DED1298F1A}" dt="2021-07-05T03:02:22.382" v="99" actId="47"/>
        <pc:sldMkLst>
          <pc:docMk/>
          <pc:sldMk cId="1315541457" sldId="636"/>
        </pc:sldMkLst>
      </pc:sldChg>
      <pc:sldChg chg="del">
        <pc:chgData name="Christian Morales LL." userId="acd2dd22fbae4b69" providerId="LiveId" clId="{57980F6F-6A78-472F-A31C-68DED1298F1A}" dt="2021-07-05T03:02:22.382" v="99" actId="47"/>
        <pc:sldMkLst>
          <pc:docMk/>
          <pc:sldMk cId="2757589047" sldId="637"/>
        </pc:sldMkLst>
      </pc:sldChg>
      <pc:sldChg chg="del">
        <pc:chgData name="Christian Morales LL." userId="acd2dd22fbae4b69" providerId="LiveId" clId="{57980F6F-6A78-472F-A31C-68DED1298F1A}" dt="2021-07-05T03:02:22.382" v="99" actId="47"/>
        <pc:sldMkLst>
          <pc:docMk/>
          <pc:sldMk cId="4256373139" sldId="638"/>
        </pc:sldMkLst>
      </pc:sldChg>
      <pc:sldChg chg="del">
        <pc:chgData name="Christian Morales LL." userId="acd2dd22fbae4b69" providerId="LiveId" clId="{57980F6F-6A78-472F-A31C-68DED1298F1A}" dt="2021-07-05T03:02:22.382" v="99" actId="47"/>
        <pc:sldMkLst>
          <pc:docMk/>
          <pc:sldMk cId="1047164257" sldId="639"/>
        </pc:sldMkLst>
      </pc:sldChg>
      <pc:sldChg chg="del">
        <pc:chgData name="Christian Morales LL." userId="acd2dd22fbae4b69" providerId="LiveId" clId="{57980F6F-6A78-472F-A31C-68DED1298F1A}" dt="2021-07-05T03:02:22.382" v="99" actId="47"/>
        <pc:sldMkLst>
          <pc:docMk/>
          <pc:sldMk cId="2331215399" sldId="640"/>
        </pc:sldMkLst>
      </pc:sldChg>
      <pc:sldChg chg="del">
        <pc:chgData name="Christian Morales LL." userId="acd2dd22fbae4b69" providerId="LiveId" clId="{57980F6F-6A78-472F-A31C-68DED1298F1A}" dt="2021-07-05T03:02:22.382" v="99" actId="47"/>
        <pc:sldMkLst>
          <pc:docMk/>
          <pc:sldMk cId="799221411" sldId="641"/>
        </pc:sldMkLst>
      </pc:sldChg>
      <pc:sldChg chg="del">
        <pc:chgData name="Christian Morales LL." userId="acd2dd22fbae4b69" providerId="LiveId" clId="{57980F6F-6A78-472F-A31C-68DED1298F1A}" dt="2021-07-05T03:02:22.382" v="99" actId="47"/>
        <pc:sldMkLst>
          <pc:docMk/>
          <pc:sldMk cId="228211429" sldId="642"/>
        </pc:sldMkLst>
      </pc:sldChg>
      <pc:sldChg chg="del">
        <pc:chgData name="Christian Morales LL." userId="acd2dd22fbae4b69" providerId="LiveId" clId="{57980F6F-6A78-472F-A31C-68DED1298F1A}" dt="2021-07-05T03:02:22.382" v="99" actId="47"/>
        <pc:sldMkLst>
          <pc:docMk/>
          <pc:sldMk cId="1700387714" sldId="643"/>
        </pc:sldMkLst>
      </pc:sldChg>
      <pc:sldChg chg="addSp modSp new mod">
        <pc:chgData name="Christian Morales LL." userId="acd2dd22fbae4b69" providerId="LiveId" clId="{57980F6F-6A78-472F-A31C-68DED1298F1A}" dt="2021-07-05T02:52:52.176" v="41"/>
        <pc:sldMkLst>
          <pc:docMk/>
          <pc:sldMk cId="1480178602" sldId="644"/>
        </pc:sldMkLst>
        <pc:spChg chg="mod">
          <ac:chgData name="Christian Morales LL." userId="acd2dd22fbae4b69" providerId="LiveId" clId="{57980F6F-6A78-472F-A31C-68DED1298F1A}" dt="2021-07-05T02:51:53.425" v="34" actId="27636"/>
          <ac:spMkLst>
            <pc:docMk/>
            <pc:sldMk cId="1480178602" sldId="644"/>
            <ac:spMk id="2" creationId="{6D2D6FF0-4A49-4C46-A6F8-93D2FDDC8962}"/>
          </ac:spMkLst>
        </pc:spChg>
        <pc:spChg chg="mod">
          <ac:chgData name="Christian Morales LL." userId="acd2dd22fbae4b69" providerId="LiveId" clId="{57980F6F-6A78-472F-A31C-68DED1298F1A}" dt="2021-07-05T02:52:52.176" v="41"/>
          <ac:spMkLst>
            <pc:docMk/>
            <pc:sldMk cId="1480178602" sldId="644"/>
            <ac:spMk id="3" creationId="{53E1CFD4-935E-4183-80EE-E6A20078F409}"/>
          </ac:spMkLst>
        </pc:spChg>
        <pc:grpChg chg="add mod">
          <ac:chgData name="Christian Morales LL." userId="acd2dd22fbae4b69" providerId="LiveId" clId="{57980F6F-6A78-472F-A31C-68DED1298F1A}" dt="2021-07-05T02:52:01.161" v="35"/>
          <ac:grpSpMkLst>
            <pc:docMk/>
            <pc:sldMk cId="1480178602" sldId="644"/>
            <ac:grpSpMk id="4" creationId="{37815D89-B9A3-4988-B4F2-9803D7A6FE37}"/>
          </ac:grpSpMkLst>
        </pc:grpChg>
        <pc:picChg chg="mod">
          <ac:chgData name="Christian Morales LL." userId="acd2dd22fbae4b69" providerId="LiveId" clId="{57980F6F-6A78-472F-A31C-68DED1298F1A}" dt="2021-07-05T02:52:01.161" v="35"/>
          <ac:picMkLst>
            <pc:docMk/>
            <pc:sldMk cId="1480178602" sldId="644"/>
            <ac:picMk id="5" creationId="{09B92CFA-A6A7-40FD-9037-E0E1F5920690}"/>
          </ac:picMkLst>
        </pc:picChg>
        <pc:picChg chg="mod">
          <ac:chgData name="Christian Morales LL." userId="acd2dd22fbae4b69" providerId="LiveId" clId="{57980F6F-6A78-472F-A31C-68DED1298F1A}" dt="2021-07-05T02:52:01.161" v="35"/>
          <ac:picMkLst>
            <pc:docMk/>
            <pc:sldMk cId="1480178602" sldId="644"/>
            <ac:picMk id="6" creationId="{518A6276-C0BA-455C-83EB-EFF4F2B72D10}"/>
          </ac:picMkLst>
        </pc:picChg>
        <pc:picChg chg="mod">
          <ac:chgData name="Christian Morales LL." userId="acd2dd22fbae4b69" providerId="LiveId" clId="{57980F6F-6A78-472F-A31C-68DED1298F1A}" dt="2021-07-05T02:52:01.161" v="35"/>
          <ac:picMkLst>
            <pc:docMk/>
            <pc:sldMk cId="1480178602" sldId="644"/>
            <ac:picMk id="7" creationId="{2BB06A40-A433-4243-BDB7-C0D6401B590E}"/>
          </ac:picMkLst>
        </pc:picChg>
      </pc:sldChg>
      <pc:sldChg chg="addSp modSp new mod">
        <pc:chgData name="Christian Morales LL." userId="acd2dd22fbae4b69" providerId="LiveId" clId="{57980F6F-6A78-472F-A31C-68DED1298F1A}" dt="2021-07-05T02:52:54.280" v="42"/>
        <pc:sldMkLst>
          <pc:docMk/>
          <pc:sldMk cId="203116424" sldId="645"/>
        </pc:sldMkLst>
        <pc:spChg chg="mod">
          <ac:chgData name="Christian Morales LL." userId="acd2dd22fbae4b69" providerId="LiveId" clId="{57980F6F-6A78-472F-A31C-68DED1298F1A}" dt="2021-07-05T02:52:33.781" v="39" actId="20577"/>
          <ac:spMkLst>
            <pc:docMk/>
            <pc:sldMk cId="203116424" sldId="645"/>
            <ac:spMk id="2" creationId="{213BFDDB-8C2B-4AA7-91C1-798A5ACBA8DF}"/>
          </ac:spMkLst>
        </pc:spChg>
        <pc:spChg chg="mod">
          <ac:chgData name="Christian Morales LL." userId="acd2dd22fbae4b69" providerId="LiveId" clId="{57980F6F-6A78-472F-A31C-68DED1298F1A}" dt="2021-07-05T02:52:54.280" v="42"/>
          <ac:spMkLst>
            <pc:docMk/>
            <pc:sldMk cId="203116424" sldId="645"/>
            <ac:spMk id="3" creationId="{3AC580C5-D578-4353-86B8-C7B5F6769962}"/>
          </ac:spMkLst>
        </pc:spChg>
        <pc:spChg chg="add mod">
          <ac:chgData name="Christian Morales LL." userId="acd2dd22fbae4b69" providerId="LiveId" clId="{57980F6F-6A78-472F-A31C-68DED1298F1A}" dt="2021-07-05T02:52:44.827" v="40"/>
          <ac:spMkLst>
            <pc:docMk/>
            <pc:sldMk cId="203116424" sldId="645"/>
            <ac:spMk id="4" creationId="{747D8144-D014-490E-956F-E44127D629D6}"/>
          </ac:spMkLst>
        </pc:spChg>
        <pc:spChg chg="mod">
          <ac:chgData name="Christian Morales LL." userId="acd2dd22fbae4b69" providerId="LiveId" clId="{57980F6F-6A78-472F-A31C-68DED1298F1A}" dt="2021-07-05T02:52:44.827" v="40"/>
          <ac:spMkLst>
            <pc:docMk/>
            <pc:sldMk cId="203116424" sldId="645"/>
            <ac:spMk id="7" creationId="{5D340C37-E115-4289-9FE8-C9D4C068D3B4}"/>
          </ac:spMkLst>
        </pc:spChg>
        <pc:spChg chg="mod">
          <ac:chgData name="Christian Morales LL." userId="acd2dd22fbae4b69" providerId="LiveId" clId="{57980F6F-6A78-472F-A31C-68DED1298F1A}" dt="2021-07-05T02:52:44.827" v="40"/>
          <ac:spMkLst>
            <pc:docMk/>
            <pc:sldMk cId="203116424" sldId="645"/>
            <ac:spMk id="8" creationId="{B327B593-6F15-4CBA-86DC-78EA635DD7B3}"/>
          </ac:spMkLst>
        </pc:spChg>
        <pc:spChg chg="mod">
          <ac:chgData name="Christian Morales LL." userId="acd2dd22fbae4b69" providerId="LiveId" clId="{57980F6F-6A78-472F-A31C-68DED1298F1A}" dt="2021-07-05T02:52:44.827" v="40"/>
          <ac:spMkLst>
            <pc:docMk/>
            <pc:sldMk cId="203116424" sldId="645"/>
            <ac:spMk id="9" creationId="{F1E5E1ED-2969-4986-B385-E44405419228}"/>
          </ac:spMkLst>
        </pc:spChg>
        <pc:spChg chg="add mod">
          <ac:chgData name="Christian Morales LL." userId="acd2dd22fbae4b69" providerId="LiveId" clId="{57980F6F-6A78-472F-A31C-68DED1298F1A}" dt="2021-07-05T02:52:44.827" v="40"/>
          <ac:spMkLst>
            <pc:docMk/>
            <pc:sldMk cId="203116424" sldId="645"/>
            <ac:spMk id="11" creationId="{C2552F3F-E7F8-4FAE-BDF7-B86C9357B62B}"/>
          </ac:spMkLst>
        </pc:spChg>
        <pc:grpChg chg="add mod">
          <ac:chgData name="Christian Morales LL." userId="acd2dd22fbae4b69" providerId="LiveId" clId="{57980F6F-6A78-472F-A31C-68DED1298F1A}" dt="2021-07-05T02:52:44.827" v="40"/>
          <ac:grpSpMkLst>
            <pc:docMk/>
            <pc:sldMk cId="203116424" sldId="645"/>
            <ac:grpSpMk id="6" creationId="{ADFAEC7B-055E-4174-93C4-512CC0449EDC}"/>
          </ac:grpSpMkLst>
        </pc:grpChg>
        <pc:picChg chg="add mod">
          <ac:chgData name="Christian Morales LL." userId="acd2dd22fbae4b69" providerId="LiveId" clId="{57980F6F-6A78-472F-A31C-68DED1298F1A}" dt="2021-07-05T02:52:44.827" v="40"/>
          <ac:picMkLst>
            <pc:docMk/>
            <pc:sldMk cId="203116424" sldId="645"/>
            <ac:picMk id="5" creationId="{D6D44AA3-7C5B-4AED-A581-1C0693F45A3D}"/>
          </ac:picMkLst>
        </pc:picChg>
        <pc:picChg chg="mod">
          <ac:chgData name="Christian Morales LL." userId="acd2dd22fbae4b69" providerId="LiveId" clId="{57980F6F-6A78-472F-A31C-68DED1298F1A}" dt="2021-07-05T02:52:44.827" v="40"/>
          <ac:picMkLst>
            <pc:docMk/>
            <pc:sldMk cId="203116424" sldId="645"/>
            <ac:picMk id="10" creationId="{C10E5D8B-61CC-489C-9030-6367FA441064}"/>
          </ac:picMkLst>
        </pc:picChg>
      </pc:sldChg>
      <pc:sldChg chg="addSp modSp new">
        <pc:chgData name="Christian Morales LL." userId="acd2dd22fbae4b69" providerId="LiveId" clId="{57980F6F-6A78-472F-A31C-68DED1298F1A}" dt="2021-07-05T02:55:27.202" v="64"/>
        <pc:sldMkLst>
          <pc:docMk/>
          <pc:sldMk cId="771510189" sldId="646"/>
        </pc:sldMkLst>
        <pc:spChg chg="mod">
          <ac:chgData name="Christian Morales LL." userId="acd2dd22fbae4b69" providerId="LiveId" clId="{57980F6F-6A78-472F-A31C-68DED1298F1A}" dt="2021-07-05T02:55:13.440" v="62"/>
          <ac:spMkLst>
            <pc:docMk/>
            <pc:sldMk cId="771510189" sldId="646"/>
            <ac:spMk id="2" creationId="{DCF8EC4D-9D21-4D90-AEE5-47EADB2A0D95}"/>
          </ac:spMkLst>
        </pc:spChg>
        <pc:spChg chg="mod">
          <ac:chgData name="Christian Morales LL." userId="acd2dd22fbae4b69" providerId="LiveId" clId="{57980F6F-6A78-472F-A31C-68DED1298F1A}" dt="2021-07-05T02:55:27.202" v="64"/>
          <ac:spMkLst>
            <pc:docMk/>
            <pc:sldMk cId="771510189" sldId="646"/>
            <ac:spMk id="3" creationId="{3131BB74-6FA1-4AC0-A0C3-4DCB30185E39}"/>
          </ac:spMkLst>
        </pc:spChg>
        <pc:spChg chg="add mod">
          <ac:chgData name="Christian Morales LL." userId="acd2dd22fbae4b69" providerId="LiveId" clId="{57980F6F-6A78-472F-A31C-68DED1298F1A}" dt="2021-07-05T02:55:20.980" v="63"/>
          <ac:spMkLst>
            <pc:docMk/>
            <pc:sldMk cId="771510189" sldId="646"/>
            <ac:spMk id="4" creationId="{11102403-1BF0-4AE6-840F-5E30385EA34B}"/>
          </ac:spMkLst>
        </pc:spChg>
        <pc:picChg chg="add mod">
          <ac:chgData name="Christian Morales LL." userId="acd2dd22fbae4b69" providerId="LiveId" clId="{57980F6F-6A78-472F-A31C-68DED1298F1A}" dt="2021-07-05T02:55:20.980" v="63"/>
          <ac:picMkLst>
            <pc:docMk/>
            <pc:sldMk cId="771510189" sldId="646"/>
            <ac:picMk id="5" creationId="{F037DE79-27AE-4D10-9E62-7AC67F03B2A8}"/>
          </ac:picMkLst>
        </pc:picChg>
      </pc:sldChg>
      <pc:sldChg chg="addSp modSp new mod">
        <pc:chgData name="Christian Morales LL." userId="acd2dd22fbae4b69" providerId="LiveId" clId="{57980F6F-6A78-472F-A31C-68DED1298F1A}" dt="2021-07-05T03:05:59.034" v="118"/>
        <pc:sldMkLst>
          <pc:docMk/>
          <pc:sldMk cId="2544427556" sldId="647"/>
        </pc:sldMkLst>
        <pc:spChg chg="mod">
          <ac:chgData name="Christian Morales LL." userId="acd2dd22fbae4b69" providerId="LiveId" clId="{57980F6F-6A78-472F-A31C-68DED1298F1A}" dt="2021-07-05T03:02:56.122" v="104" actId="27636"/>
          <ac:spMkLst>
            <pc:docMk/>
            <pc:sldMk cId="2544427556" sldId="647"/>
            <ac:spMk id="2" creationId="{0E410F4F-57DC-4451-835D-0B7B78759B08}"/>
          </ac:spMkLst>
        </pc:spChg>
        <pc:spChg chg="mod">
          <ac:chgData name="Christian Morales LL." userId="acd2dd22fbae4b69" providerId="LiveId" clId="{57980F6F-6A78-472F-A31C-68DED1298F1A}" dt="2021-07-05T03:05:59.034" v="118"/>
          <ac:spMkLst>
            <pc:docMk/>
            <pc:sldMk cId="2544427556" sldId="647"/>
            <ac:spMk id="3" creationId="{55DC842C-35DE-4645-9046-78C3EA7B00A0}"/>
          </ac:spMkLst>
        </pc:spChg>
        <pc:spChg chg="add mod">
          <ac:chgData name="Christian Morales LL." userId="acd2dd22fbae4b69" providerId="LiveId" clId="{57980F6F-6A78-472F-A31C-68DED1298F1A}" dt="2021-07-05T03:02:41.357" v="101"/>
          <ac:spMkLst>
            <pc:docMk/>
            <pc:sldMk cId="2544427556" sldId="647"/>
            <ac:spMk id="4" creationId="{987AFD09-B359-46E1-B83B-1B6F86108254}"/>
          </ac:spMkLst>
        </pc:spChg>
        <pc:picChg chg="add mod">
          <ac:chgData name="Christian Morales LL." userId="acd2dd22fbae4b69" providerId="LiveId" clId="{57980F6F-6A78-472F-A31C-68DED1298F1A}" dt="2021-07-05T03:02:41.357" v="101"/>
          <ac:picMkLst>
            <pc:docMk/>
            <pc:sldMk cId="2544427556" sldId="647"/>
            <ac:picMk id="5" creationId="{7CD49515-647C-460F-90BE-B1ADF62C4357}"/>
          </ac:picMkLst>
        </pc:picChg>
      </pc:sldChg>
      <pc:sldChg chg="addSp delSp modSp add">
        <pc:chgData name="Christian Morales LL." userId="acd2dd22fbae4b69" providerId="LiveId" clId="{57980F6F-6A78-472F-A31C-68DED1298F1A}" dt="2021-07-05T03:06:00.651" v="119"/>
        <pc:sldMkLst>
          <pc:docMk/>
          <pc:sldMk cId="2180255716" sldId="648"/>
        </pc:sldMkLst>
        <pc:spChg chg="mod">
          <ac:chgData name="Christian Morales LL." userId="acd2dd22fbae4b69" providerId="LiveId" clId="{57980F6F-6A78-472F-A31C-68DED1298F1A}" dt="2021-07-05T03:06:00.651" v="119"/>
          <ac:spMkLst>
            <pc:docMk/>
            <pc:sldMk cId="2180255716" sldId="648"/>
            <ac:spMk id="3" creationId="{55DC842C-35DE-4645-9046-78C3EA7B00A0}"/>
          </ac:spMkLst>
        </pc:spChg>
        <pc:spChg chg="del">
          <ac:chgData name="Christian Morales LL." userId="acd2dd22fbae4b69" providerId="LiveId" clId="{57980F6F-6A78-472F-A31C-68DED1298F1A}" dt="2021-07-05T03:03:14.868" v="106" actId="478"/>
          <ac:spMkLst>
            <pc:docMk/>
            <pc:sldMk cId="2180255716" sldId="648"/>
            <ac:spMk id="4" creationId="{987AFD09-B359-46E1-B83B-1B6F86108254}"/>
          </ac:spMkLst>
        </pc:spChg>
        <pc:grpChg chg="add mod">
          <ac:chgData name="Christian Morales LL." userId="acd2dd22fbae4b69" providerId="LiveId" clId="{57980F6F-6A78-472F-A31C-68DED1298F1A}" dt="2021-07-05T03:03:18.347" v="107"/>
          <ac:grpSpMkLst>
            <pc:docMk/>
            <pc:sldMk cId="2180255716" sldId="648"/>
            <ac:grpSpMk id="6" creationId="{17FB1496-65E2-4F0A-8AC8-F7FAB8D13DF7}"/>
          </ac:grpSpMkLst>
        </pc:grpChg>
        <pc:picChg chg="del">
          <ac:chgData name="Christian Morales LL." userId="acd2dd22fbae4b69" providerId="LiveId" clId="{57980F6F-6A78-472F-A31C-68DED1298F1A}" dt="2021-07-05T03:03:14.868" v="106" actId="478"/>
          <ac:picMkLst>
            <pc:docMk/>
            <pc:sldMk cId="2180255716" sldId="648"/>
            <ac:picMk id="5" creationId="{7CD49515-647C-460F-90BE-B1ADF62C4357}"/>
          </ac:picMkLst>
        </pc:picChg>
        <pc:picChg chg="mod">
          <ac:chgData name="Christian Morales LL." userId="acd2dd22fbae4b69" providerId="LiveId" clId="{57980F6F-6A78-472F-A31C-68DED1298F1A}" dt="2021-07-05T03:03:18.347" v="107"/>
          <ac:picMkLst>
            <pc:docMk/>
            <pc:sldMk cId="2180255716" sldId="648"/>
            <ac:picMk id="7" creationId="{D85BE1AD-AB20-48ED-AA30-9F38F6D0E73A}"/>
          </ac:picMkLst>
        </pc:picChg>
        <pc:picChg chg="mod">
          <ac:chgData name="Christian Morales LL." userId="acd2dd22fbae4b69" providerId="LiveId" clId="{57980F6F-6A78-472F-A31C-68DED1298F1A}" dt="2021-07-05T03:03:18.347" v="107"/>
          <ac:picMkLst>
            <pc:docMk/>
            <pc:sldMk cId="2180255716" sldId="648"/>
            <ac:picMk id="8" creationId="{8B2DCCC0-3613-4533-A2A5-6DA5D65738D2}"/>
          </ac:picMkLst>
        </pc:picChg>
      </pc:sldChg>
      <pc:sldChg chg="addSp delSp modSp add">
        <pc:chgData name="Christian Morales LL." userId="acd2dd22fbae4b69" providerId="LiveId" clId="{57980F6F-6A78-472F-A31C-68DED1298F1A}" dt="2021-07-05T03:06:02.613" v="120"/>
        <pc:sldMkLst>
          <pc:docMk/>
          <pc:sldMk cId="1241906938" sldId="649"/>
        </pc:sldMkLst>
        <pc:spChg chg="mod">
          <ac:chgData name="Christian Morales LL." userId="acd2dd22fbae4b69" providerId="LiveId" clId="{57980F6F-6A78-472F-A31C-68DED1298F1A}" dt="2021-07-05T03:06:02.613" v="120"/>
          <ac:spMkLst>
            <pc:docMk/>
            <pc:sldMk cId="1241906938" sldId="649"/>
            <ac:spMk id="3" creationId="{55DC842C-35DE-4645-9046-78C3EA7B00A0}"/>
          </ac:spMkLst>
        </pc:spChg>
        <pc:spChg chg="add mod">
          <ac:chgData name="Christian Morales LL." userId="acd2dd22fbae4b69" providerId="LiveId" clId="{57980F6F-6A78-472F-A31C-68DED1298F1A}" dt="2021-07-05T03:05:23.164" v="113" actId="27636"/>
          <ac:spMkLst>
            <pc:docMk/>
            <pc:sldMk cId="1241906938" sldId="649"/>
            <ac:spMk id="9" creationId="{BF0E2655-A1C9-4578-8ECD-BB7CA5DBF741}"/>
          </ac:spMkLst>
        </pc:spChg>
        <pc:grpChg chg="del">
          <ac:chgData name="Christian Morales LL." userId="acd2dd22fbae4b69" providerId="LiveId" clId="{57980F6F-6A78-472F-A31C-68DED1298F1A}" dt="2021-07-05T03:05:12.195" v="111" actId="478"/>
          <ac:grpSpMkLst>
            <pc:docMk/>
            <pc:sldMk cId="1241906938" sldId="649"/>
            <ac:grpSpMk id="6" creationId="{17FB1496-65E2-4F0A-8AC8-F7FAB8D13DF7}"/>
          </ac:grpSpMkLst>
        </pc:grpChg>
        <pc:picChg chg="add mod">
          <ac:chgData name="Christian Morales LL." userId="acd2dd22fbae4b69" providerId="LiveId" clId="{57980F6F-6A78-472F-A31C-68DED1298F1A}" dt="2021-07-05T03:05:23.164" v="113" actId="27636"/>
          <ac:picMkLst>
            <pc:docMk/>
            <pc:sldMk cId="1241906938" sldId="649"/>
            <ac:picMk id="10" creationId="{55E8F1D4-5AA5-4612-9ACB-D35D2662A3EE}"/>
          </ac:picMkLst>
        </pc:picChg>
      </pc:sldChg>
      <pc:sldChg chg="addSp delSp modSp add">
        <pc:chgData name="Christian Morales LL." userId="acd2dd22fbae4b69" providerId="LiveId" clId="{57980F6F-6A78-472F-A31C-68DED1298F1A}" dt="2021-07-05T03:06:04.598" v="121"/>
        <pc:sldMkLst>
          <pc:docMk/>
          <pc:sldMk cId="308231306" sldId="650"/>
        </pc:sldMkLst>
        <pc:spChg chg="mod">
          <ac:chgData name="Christian Morales LL." userId="acd2dd22fbae4b69" providerId="LiveId" clId="{57980F6F-6A78-472F-A31C-68DED1298F1A}" dt="2021-07-05T03:06:04.598" v="121"/>
          <ac:spMkLst>
            <pc:docMk/>
            <pc:sldMk cId="308231306" sldId="650"/>
            <ac:spMk id="3" creationId="{55DC842C-35DE-4645-9046-78C3EA7B00A0}"/>
          </ac:spMkLst>
        </pc:spChg>
        <pc:spChg chg="add mod">
          <ac:chgData name="Christian Morales LL." userId="acd2dd22fbae4b69" providerId="LiveId" clId="{57980F6F-6A78-472F-A31C-68DED1298F1A}" dt="2021-07-05T03:05:30.873" v="114"/>
          <ac:spMkLst>
            <pc:docMk/>
            <pc:sldMk cId="308231306" sldId="650"/>
            <ac:spMk id="9" creationId="{B77EE6CA-A2F5-4A5B-9890-7F7939638C7F}"/>
          </ac:spMkLst>
        </pc:spChg>
        <pc:grpChg chg="del">
          <ac:chgData name="Christian Morales LL." userId="acd2dd22fbae4b69" providerId="LiveId" clId="{57980F6F-6A78-472F-A31C-68DED1298F1A}" dt="2021-07-05T03:05:07.816" v="110" actId="478"/>
          <ac:grpSpMkLst>
            <pc:docMk/>
            <pc:sldMk cId="308231306" sldId="650"/>
            <ac:grpSpMk id="6" creationId="{17FB1496-65E2-4F0A-8AC8-F7FAB8D13DF7}"/>
          </ac:grpSpMkLst>
        </pc:grpChg>
        <pc:picChg chg="add mod">
          <ac:chgData name="Christian Morales LL." userId="acd2dd22fbae4b69" providerId="LiveId" clId="{57980F6F-6A78-472F-A31C-68DED1298F1A}" dt="2021-07-05T03:05:30.873" v="114"/>
          <ac:picMkLst>
            <pc:docMk/>
            <pc:sldMk cId="308231306" sldId="650"/>
            <ac:picMk id="10" creationId="{DC68313A-D517-453F-B2A7-6842455134D9}"/>
          </ac:picMkLst>
        </pc:picChg>
      </pc:sldChg>
      <pc:sldChg chg="addSp delSp modSp add">
        <pc:chgData name="Christian Morales LL." userId="acd2dd22fbae4b69" providerId="LiveId" clId="{57980F6F-6A78-472F-A31C-68DED1298F1A}" dt="2021-07-05T03:06:06.544" v="122"/>
        <pc:sldMkLst>
          <pc:docMk/>
          <pc:sldMk cId="3412194283" sldId="651"/>
        </pc:sldMkLst>
        <pc:spChg chg="mod">
          <ac:chgData name="Christian Morales LL." userId="acd2dd22fbae4b69" providerId="LiveId" clId="{57980F6F-6A78-472F-A31C-68DED1298F1A}" dt="2021-07-05T03:06:06.544" v="122"/>
          <ac:spMkLst>
            <pc:docMk/>
            <pc:sldMk cId="3412194283" sldId="651"/>
            <ac:spMk id="3" creationId="{55DC842C-35DE-4645-9046-78C3EA7B00A0}"/>
          </ac:spMkLst>
        </pc:spChg>
        <pc:spChg chg="del">
          <ac:chgData name="Christian Morales LL." userId="acd2dd22fbae4b69" providerId="LiveId" clId="{57980F6F-6A78-472F-A31C-68DED1298F1A}" dt="2021-07-05T03:05:44.005" v="116" actId="478"/>
          <ac:spMkLst>
            <pc:docMk/>
            <pc:sldMk cId="3412194283" sldId="651"/>
            <ac:spMk id="9" creationId="{B77EE6CA-A2F5-4A5B-9890-7F7939638C7F}"/>
          </ac:spMkLst>
        </pc:spChg>
        <pc:spChg chg="mod">
          <ac:chgData name="Christian Morales LL." userId="acd2dd22fbae4b69" providerId="LiveId" clId="{57980F6F-6A78-472F-A31C-68DED1298F1A}" dt="2021-07-05T03:05:50.741" v="117"/>
          <ac:spMkLst>
            <pc:docMk/>
            <pc:sldMk cId="3412194283" sldId="651"/>
            <ac:spMk id="12" creationId="{805DD141-C0F5-4470-9DBD-02380EAA5566}"/>
          </ac:spMkLst>
        </pc:spChg>
        <pc:spChg chg="mod">
          <ac:chgData name="Christian Morales LL." userId="acd2dd22fbae4b69" providerId="LiveId" clId="{57980F6F-6A78-472F-A31C-68DED1298F1A}" dt="2021-07-05T03:05:50.741" v="117"/>
          <ac:spMkLst>
            <pc:docMk/>
            <pc:sldMk cId="3412194283" sldId="651"/>
            <ac:spMk id="13" creationId="{E7AF7894-86A4-4960-BAEB-367C36EBB215}"/>
          </ac:spMkLst>
        </pc:spChg>
        <pc:spChg chg="mod">
          <ac:chgData name="Christian Morales LL." userId="acd2dd22fbae4b69" providerId="LiveId" clId="{57980F6F-6A78-472F-A31C-68DED1298F1A}" dt="2021-07-05T03:05:50.741" v="117"/>
          <ac:spMkLst>
            <pc:docMk/>
            <pc:sldMk cId="3412194283" sldId="651"/>
            <ac:spMk id="14" creationId="{63B826D5-D5DA-4CDE-AE75-1436D2E07736}"/>
          </ac:spMkLst>
        </pc:spChg>
        <pc:spChg chg="mod">
          <ac:chgData name="Christian Morales LL." userId="acd2dd22fbae4b69" providerId="LiveId" clId="{57980F6F-6A78-472F-A31C-68DED1298F1A}" dt="2021-07-05T03:05:50.741" v="117"/>
          <ac:spMkLst>
            <pc:docMk/>
            <pc:sldMk cId="3412194283" sldId="651"/>
            <ac:spMk id="15" creationId="{D201DD69-A166-4501-B003-B98F7784F731}"/>
          </ac:spMkLst>
        </pc:spChg>
        <pc:spChg chg="mod">
          <ac:chgData name="Christian Morales LL." userId="acd2dd22fbae4b69" providerId="LiveId" clId="{57980F6F-6A78-472F-A31C-68DED1298F1A}" dt="2021-07-05T03:05:50.741" v="117"/>
          <ac:spMkLst>
            <pc:docMk/>
            <pc:sldMk cId="3412194283" sldId="651"/>
            <ac:spMk id="16" creationId="{FEDB87EC-FE67-4529-8BC9-FD01882B36EB}"/>
          </ac:spMkLst>
        </pc:spChg>
        <pc:spChg chg="mod">
          <ac:chgData name="Christian Morales LL." userId="acd2dd22fbae4b69" providerId="LiveId" clId="{57980F6F-6A78-472F-A31C-68DED1298F1A}" dt="2021-07-05T03:05:50.741" v="117"/>
          <ac:spMkLst>
            <pc:docMk/>
            <pc:sldMk cId="3412194283" sldId="651"/>
            <ac:spMk id="17" creationId="{1F22A3BE-3FAC-48A2-8718-05351F108CC9}"/>
          </ac:spMkLst>
        </pc:spChg>
        <pc:spChg chg="mod">
          <ac:chgData name="Christian Morales LL." userId="acd2dd22fbae4b69" providerId="LiveId" clId="{57980F6F-6A78-472F-A31C-68DED1298F1A}" dt="2021-07-05T03:05:50.741" v="117"/>
          <ac:spMkLst>
            <pc:docMk/>
            <pc:sldMk cId="3412194283" sldId="651"/>
            <ac:spMk id="18" creationId="{E92DE13F-C614-4C8B-9216-D5D5A5963F02}"/>
          </ac:spMkLst>
        </pc:spChg>
        <pc:spChg chg="mod">
          <ac:chgData name="Christian Morales LL." userId="acd2dd22fbae4b69" providerId="LiveId" clId="{57980F6F-6A78-472F-A31C-68DED1298F1A}" dt="2021-07-05T03:05:50.741" v="117"/>
          <ac:spMkLst>
            <pc:docMk/>
            <pc:sldMk cId="3412194283" sldId="651"/>
            <ac:spMk id="19" creationId="{C1E20974-05D0-47EB-8F7A-E896858FFD26}"/>
          </ac:spMkLst>
        </pc:spChg>
        <pc:spChg chg="mod">
          <ac:chgData name="Christian Morales LL." userId="acd2dd22fbae4b69" providerId="LiveId" clId="{57980F6F-6A78-472F-A31C-68DED1298F1A}" dt="2021-07-05T03:05:50.741" v="117"/>
          <ac:spMkLst>
            <pc:docMk/>
            <pc:sldMk cId="3412194283" sldId="651"/>
            <ac:spMk id="20" creationId="{9E1E68A6-D317-4FB0-9A50-2481980DFBED}"/>
          </ac:spMkLst>
        </pc:spChg>
        <pc:spChg chg="mod">
          <ac:chgData name="Christian Morales LL." userId="acd2dd22fbae4b69" providerId="LiveId" clId="{57980F6F-6A78-472F-A31C-68DED1298F1A}" dt="2021-07-05T03:05:50.741" v="117"/>
          <ac:spMkLst>
            <pc:docMk/>
            <pc:sldMk cId="3412194283" sldId="651"/>
            <ac:spMk id="21" creationId="{1EC542CE-FD28-421D-816A-5D9D2F192D17}"/>
          </ac:spMkLst>
        </pc:spChg>
        <pc:spChg chg="mod">
          <ac:chgData name="Christian Morales LL." userId="acd2dd22fbae4b69" providerId="LiveId" clId="{57980F6F-6A78-472F-A31C-68DED1298F1A}" dt="2021-07-05T03:05:50.741" v="117"/>
          <ac:spMkLst>
            <pc:docMk/>
            <pc:sldMk cId="3412194283" sldId="651"/>
            <ac:spMk id="22" creationId="{D9BA55A7-2EEB-423C-B965-73CD6EFE6B71}"/>
          </ac:spMkLst>
        </pc:spChg>
        <pc:spChg chg="mod">
          <ac:chgData name="Christian Morales LL." userId="acd2dd22fbae4b69" providerId="LiveId" clId="{57980F6F-6A78-472F-A31C-68DED1298F1A}" dt="2021-07-05T03:05:50.741" v="117"/>
          <ac:spMkLst>
            <pc:docMk/>
            <pc:sldMk cId="3412194283" sldId="651"/>
            <ac:spMk id="23" creationId="{B6415B95-E8F9-49D6-9A7F-0F959B1BD140}"/>
          </ac:spMkLst>
        </pc:spChg>
        <pc:grpChg chg="add mod">
          <ac:chgData name="Christian Morales LL." userId="acd2dd22fbae4b69" providerId="LiveId" clId="{57980F6F-6A78-472F-A31C-68DED1298F1A}" dt="2021-07-05T03:05:50.741" v="117"/>
          <ac:grpSpMkLst>
            <pc:docMk/>
            <pc:sldMk cId="3412194283" sldId="651"/>
            <ac:grpSpMk id="6" creationId="{50FCA759-99F9-4A04-9A5B-F494BD38C08B}"/>
          </ac:grpSpMkLst>
        </pc:grpChg>
        <pc:grpChg chg="mod">
          <ac:chgData name="Christian Morales LL." userId="acd2dd22fbae4b69" providerId="LiveId" clId="{57980F6F-6A78-472F-A31C-68DED1298F1A}" dt="2021-07-05T03:05:50.741" v="117"/>
          <ac:grpSpMkLst>
            <pc:docMk/>
            <pc:sldMk cId="3412194283" sldId="651"/>
            <ac:grpSpMk id="7" creationId="{86731F99-66E7-4D77-ADCD-37F3EC154983}"/>
          </ac:grpSpMkLst>
        </pc:grpChg>
        <pc:grpChg chg="mod">
          <ac:chgData name="Christian Morales LL." userId="acd2dd22fbae4b69" providerId="LiveId" clId="{57980F6F-6A78-472F-A31C-68DED1298F1A}" dt="2021-07-05T03:05:50.741" v="117"/>
          <ac:grpSpMkLst>
            <pc:docMk/>
            <pc:sldMk cId="3412194283" sldId="651"/>
            <ac:grpSpMk id="11" creationId="{3F352752-2E42-4C0D-BAAC-A15E931920D4}"/>
          </ac:grpSpMkLst>
        </pc:grpChg>
        <pc:picChg chg="mod">
          <ac:chgData name="Christian Morales LL." userId="acd2dd22fbae4b69" providerId="LiveId" clId="{57980F6F-6A78-472F-A31C-68DED1298F1A}" dt="2021-07-05T03:05:50.741" v="117"/>
          <ac:picMkLst>
            <pc:docMk/>
            <pc:sldMk cId="3412194283" sldId="651"/>
            <ac:picMk id="8" creationId="{6C792345-D649-40CD-84B1-67B025C2E51B}"/>
          </ac:picMkLst>
        </pc:picChg>
        <pc:picChg chg="del">
          <ac:chgData name="Christian Morales LL." userId="acd2dd22fbae4b69" providerId="LiveId" clId="{57980F6F-6A78-472F-A31C-68DED1298F1A}" dt="2021-07-05T03:05:44.005" v="116" actId="478"/>
          <ac:picMkLst>
            <pc:docMk/>
            <pc:sldMk cId="3412194283" sldId="651"/>
            <ac:picMk id="10" creationId="{DC68313A-D517-453F-B2A7-6842455134D9}"/>
          </ac:picMkLst>
        </pc:picChg>
      </pc:sldChg>
      <pc:sldChg chg="addSp delSp modSp add">
        <pc:chgData name="Christian Morales LL." userId="acd2dd22fbae4b69" providerId="LiveId" clId="{57980F6F-6A78-472F-A31C-68DED1298F1A}" dt="2021-07-05T03:13:37.707" v="126"/>
        <pc:sldMkLst>
          <pc:docMk/>
          <pc:sldMk cId="500582842" sldId="652"/>
        </pc:sldMkLst>
        <pc:spChg chg="mod">
          <ac:chgData name="Christian Morales LL." userId="acd2dd22fbae4b69" providerId="LiveId" clId="{57980F6F-6A78-472F-A31C-68DED1298F1A}" dt="2021-07-05T03:13:28.376" v="124"/>
          <ac:spMkLst>
            <pc:docMk/>
            <pc:sldMk cId="500582842" sldId="652"/>
            <ac:spMk id="2" creationId="{0E410F4F-57DC-4451-835D-0B7B78759B08}"/>
          </ac:spMkLst>
        </pc:spChg>
        <pc:spChg chg="add mod">
          <ac:chgData name="Christian Morales LL." userId="acd2dd22fbae4b69" providerId="LiveId" clId="{57980F6F-6A78-472F-A31C-68DED1298F1A}" dt="2021-07-05T03:13:37.707" v="126"/>
          <ac:spMkLst>
            <pc:docMk/>
            <pc:sldMk cId="500582842" sldId="652"/>
            <ac:spMk id="24" creationId="{3058E952-C796-4D04-9A0C-E3B67DF011A4}"/>
          </ac:spMkLst>
        </pc:spChg>
        <pc:grpChg chg="del">
          <ac:chgData name="Christian Morales LL." userId="acd2dd22fbae4b69" providerId="LiveId" clId="{57980F6F-6A78-472F-A31C-68DED1298F1A}" dt="2021-07-05T03:13:37.048" v="125" actId="478"/>
          <ac:grpSpMkLst>
            <pc:docMk/>
            <pc:sldMk cId="500582842" sldId="652"/>
            <ac:grpSpMk id="6" creationId="{50FCA759-99F9-4A04-9A5B-F494BD38C08B}"/>
          </ac:grpSpMkLst>
        </pc:grpChg>
        <pc:picChg chg="add mod">
          <ac:chgData name="Christian Morales LL." userId="acd2dd22fbae4b69" providerId="LiveId" clId="{57980F6F-6A78-472F-A31C-68DED1298F1A}" dt="2021-07-05T03:13:37.707" v="126"/>
          <ac:picMkLst>
            <pc:docMk/>
            <pc:sldMk cId="500582842" sldId="652"/>
            <ac:picMk id="25" creationId="{77490277-016E-43AA-BB7C-92D7EF1FAA92}"/>
          </ac:picMkLst>
        </pc:picChg>
      </pc:sldChg>
      <pc:sldChg chg="addSp delSp modSp add">
        <pc:chgData name="Christian Morales LL." userId="acd2dd22fbae4b69" providerId="LiveId" clId="{57980F6F-6A78-472F-A31C-68DED1298F1A}" dt="2021-07-05T03:13:56.670" v="129"/>
        <pc:sldMkLst>
          <pc:docMk/>
          <pc:sldMk cId="2560362879" sldId="653"/>
        </pc:sldMkLst>
        <pc:spChg chg="mod">
          <ac:chgData name="Christian Morales LL." userId="acd2dd22fbae4b69" providerId="LiveId" clId="{57980F6F-6A78-472F-A31C-68DED1298F1A}" dt="2021-07-05T03:13:56.670" v="129"/>
          <ac:spMkLst>
            <pc:docMk/>
            <pc:sldMk cId="2560362879" sldId="653"/>
            <ac:spMk id="20" creationId="{8977C029-C4A5-4FFF-B481-989236E9EABC}"/>
          </ac:spMkLst>
        </pc:spChg>
        <pc:spChg chg="mod">
          <ac:chgData name="Christian Morales LL." userId="acd2dd22fbae4b69" providerId="LiveId" clId="{57980F6F-6A78-472F-A31C-68DED1298F1A}" dt="2021-07-05T03:13:56.670" v="129"/>
          <ac:spMkLst>
            <pc:docMk/>
            <pc:sldMk cId="2560362879" sldId="653"/>
            <ac:spMk id="21" creationId="{EFDA9503-1566-49E8-807A-133DFA6EB9EA}"/>
          </ac:spMkLst>
        </pc:spChg>
        <pc:spChg chg="mod">
          <ac:chgData name="Christian Morales LL." userId="acd2dd22fbae4b69" providerId="LiveId" clId="{57980F6F-6A78-472F-A31C-68DED1298F1A}" dt="2021-07-05T03:13:56.670" v="129"/>
          <ac:spMkLst>
            <pc:docMk/>
            <pc:sldMk cId="2560362879" sldId="653"/>
            <ac:spMk id="22" creationId="{3D90E0B6-7C2F-4193-BECB-DA7FBC7F037E}"/>
          </ac:spMkLst>
        </pc:spChg>
        <pc:spChg chg="mod">
          <ac:chgData name="Christian Morales LL." userId="acd2dd22fbae4b69" providerId="LiveId" clId="{57980F6F-6A78-472F-A31C-68DED1298F1A}" dt="2021-07-05T03:13:56.670" v="129"/>
          <ac:spMkLst>
            <pc:docMk/>
            <pc:sldMk cId="2560362879" sldId="653"/>
            <ac:spMk id="23" creationId="{0CE3E651-FD5D-4F6B-950B-DC3C0823DCF6}"/>
          </ac:spMkLst>
        </pc:spChg>
        <pc:spChg chg="del">
          <ac:chgData name="Christian Morales LL." userId="acd2dd22fbae4b69" providerId="LiveId" clId="{57980F6F-6A78-472F-A31C-68DED1298F1A}" dt="2021-07-05T03:13:55.984" v="128" actId="478"/>
          <ac:spMkLst>
            <pc:docMk/>
            <pc:sldMk cId="2560362879" sldId="653"/>
            <ac:spMk id="24" creationId="{3058E952-C796-4D04-9A0C-E3B67DF011A4}"/>
          </ac:spMkLst>
        </pc:spChg>
        <pc:spChg chg="mod">
          <ac:chgData name="Christian Morales LL." userId="acd2dd22fbae4b69" providerId="LiveId" clId="{57980F6F-6A78-472F-A31C-68DED1298F1A}" dt="2021-07-05T03:13:56.670" v="129"/>
          <ac:spMkLst>
            <pc:docMk/>
            <pc:sldMk cId="2560362879" sldId="653"/>
            <ac:spMk id="26" creationId="{DFA6CD65-9E29-4090-A854-8806336584C1}"/>
          </ac:spMkLst>
        </pc:spChg>
        <pc:spChg chg="mod">
          <ac:chgData name="Christian Morales LL." userId="acd2dd22fbae4b69" providerId="LiveId" clId="{57980F6F-6A78-472F-A31C-68DED1298F1A}" dt="2021-07-05T03:13:56.670" v="129"/>
          <ac:spMkLst>
            <pc:docMk/>
            <pc:sldMk cId="2560362879" sldId="653"/>
            <ac:spMk id="27" creationId="{7283717A-82A3-4B2B-96E3-419F82B847C2}"/>
          </ac:spMkLst>
        </pc:spChg>
        <pc:spChg chg="mod">
          <ac:chgData name="Christian Morales LL." userId="acd2dd22fbae4b69" providerId="LiveId" clId="{57980F6F-6A78-472F-A31C-68DED1298F1A}" dt="2021-07-05T03:13:56.670" v="129"/>
          <ac:spMkLst>
            <pc:docMk/>
            <pc:sldMk cId="2560362879" sldId="653"/>
            <ac:spMk id="28" creationId="{9327213F-D24E-4C5D-8A52-E14E75428BC5}"/>
          </ac:spMkLst>
        </pc:spChg>
        <pc:spChg chg="mod">
          <ac:chgData name="Christian Morales LL." userId="acd2dd22fbae4b69" providerId="LiveId" clId="{57980F6F-6A78-472F-A31C-68DED1298F1A}" dt="2021-07-05T03:13:56.670" v="129"/>
          <ac:spMkLst>
            <pc:docMk/>
            <pc:sldMk cId="2560362879" sldId="653"/>
            <ac:spMk id="29" creationId="{396274BC-CE95-4F30-BF49-896B206DA477}"/>
          </ac:spMkLst>
        </pc:spChg>
        <pc:spChg chg="mod">
          <ac:chgData name="Christian Morales LL." userId="acd2dd22fbae4b69" providerId="LiveId" clId="{57980F6F-6A78-472F-A31C-68DED1298F1A}" dt="2021-07-05T03:13:56.670" v="129"/>
          <ac:spMkLst>
            <pc:docMk/>
            <pc:sldMk cId="2560362879" sldId="653"/>
            <ac:spMk id="30" creationId="{DE0A3ECB-246B-48E9-8523-99259625B869}"/>
          </ac:spMkLst>
        </pc:spChg>
        <pc:spChg chg="mod">
          <ac:chgData name="Christian Morales LL." userId="acd2dd22fbae4b69" providerId="LiveId" clId="{57980F6F-6A78-472F-A31C-68DED1298F1A}" dt="2021-07-05T03:13:56.670" v="129"/>
          <ac:spMkLst>
            <pc:docMk/>
            <pc:sldMk cId="2560362879" sldId="653"/>
            <ac:spMk id="31" creationId="{777DA493-CD5F-4141-97EF-1478F99621EB}"/>
          </ac:spMkLst>
        </pc:spChg>
        <pc:spChg chg="mod">
          <ac:chgData name="Christian Morales LL." userId="acd2dd22fbae4b69" providerId="LiveId" clId="{57980F6F-6A78-472F-A31C-68DED1298F1A}" dt="2021-07-05T03:13:56.670" v="129"/>
          <ac:spMkLst>
            <pc:docMk/>
            <pc:sldMk cId="2560362879" sldId="653"/>
            <ac:spMk id="32" creationId="{30395FB5-4C41-4D06-BF84-D18D80C1D41C}"/>
          </ac:spMkLst>
        </pc:spChg>
        <pc:spChg chg="mod">
          <ac:chgData name="Christian Morales LL." userId="acd2dd22fbae4b69" providerId="LiveId" clId="{57980F6F-6A78-472F-A31C-68DED1298F1A}" dt="2021-07-05T03:13:56.670" v="129"/>
          <ac:spMkLst>
            <pc:docMk/>
            <pc:sldMk cId="2560362879" sldId="653"/>
            <ac:spMk id="33" creationId="{B5BE3F44-AEA9-4F27-B25B-AD814C896A44}"/>
          </ac:spMkLst>
        </pc:spChg>
        <pc:spChg chg="mod">
          <ac:chgData name="Christian Morales LL." userId="acd2dd22fbae4b69" providerId="LiveId" clId="{57980F6F-6A78-472F-A31C-68DED1298F1A}" dt="2021-07-05T03:13:56.670" v="129"/>
          <ac:spMkLst>
            <pc:docMk/>
            <pc:sldMk cId="2560362879" sldId="653"/>
            <ac:spMk id="34" creationId="{9E154FE9-7277-4A33-9034-C84BB23B3E30}"/>
          </ac:spMkLst>
        </pc:spChg>
        <pc:spChg chg="mod">
          <ac:chgData name="Christian Morales LL." userId="acd2dd22fbae4b69" providerId="LiveId" clId="{57980F6F-6A78-472F-A31C-68DED1298F1A}" dt="2021-07-05T03:13:56.670" v="129"/>
          <ac:spMkLst>
            <pc:docMk/>
            <pc:sldMk cId="2560362879" sldId="653"/>
            <ac:spMk id="35" creationId="{B4181205-60F3-4C92-B6ED-A303DBB6F107}"/>
          </ac:spMkLst>
        </pc:spChg>
        <pc:spChg chg="mod">
          <ac:chgData name="Christian Morales LL." userId="acd2dd22fbae4b69" providerId="LiveId" clId="{57980F6F-6A78-472F-A31C-68DED1298F1A}" dt="2021-07-05T03:13:56.670" v="129"/>
          <ac:spMkLst>
            <pc:docMk/>
            <pc:sldMk cId="2560362879" sldId="653"/>
            <ac:spMk id="36" creationId="{DB0A1875-24EE-416C-A7D4-C764B48CB5BD}"/>
          </ac:spMkLst>
        </pc:spChg>
        <pc:spChg chg="mod">
          <ac:chgData name="Christian Morales LL." userId="acd2dd22fbae4b69" providerId="LiveId" clId="{57980F6F-6A78-472F-A31C-68DED1298F1A}" dt="2021-07-05T03:13:56.670" v="129"/>
          <ac:spMkLst>
            <pc:docMk/>
            <pc:sldMk cId="2560362879" sldId="653"/>
            <ac:spMk id="37" creationId="{0235A69C-F9A8-4B08-BFC9-B708F039B4BB}"/>
          </ac:spMkLst>
        </pc:spChg>
        <pc:spChg chg="mod">
          <ac:chgData name="Christian Morales LL." userId="acd2dd22fbae4b69" providerId="LiveId" clId="{57980F6F-6A78-472F-A31C-68DED1298F1A}" dt="2021-07-05T03:13:56.670" v="129"/>
          <ac:spMkLst>
            <pc:docMk/>
            <pc:sldMk cId="2560362879" sldId="653"/>
            <ac:spMk id="38" creationId="{7ECD390A-9E39-4351-B8EC-88489604516A}"/>
          </ac:spMkLst>
        </pc:spChg>
        <pc:spChg chg="mod">
          <ac:chgData name="Christian Morales LL." userId="acd2dd22fbae4b69" providerId="LiveId" clId="{57980F6F-6A78-472F-A31C-68DED1298F1A}" dt="2021-07-05T03:13:56.670" v="129"/>
          <ac:spMkLst>
            <pc:docMk/>
            <pc:sldMk cId="2560362879" sldId="653"/>
            <ac:spMk id="39" creationId="{4A749465-BD42-4839-A50B-4F68FD136239}"/>
          </ac:spMkLst>
        </pc:spChg>
        <pc:spChg chg="mod">
          <ac:chgData name="Christian Morales LL." userId="acd2dd22fbae4b69" providerId="LiveId" clId="{57980F6F-6A78-472F-A31C-68DED1298F1A}" dt="2021-07-05T03:13:56.670" v="129"/>
          <ac:spMkLst>
            <pc:docMk/>
            <pc:sldMk cId="2560362879" sldId="653"/>
            <ac:spMk id="40" creationId="{8605146E-BA81-43DF-A5A6-ABCF13DDB2B7}"/>
          </ac:spMkLst>
        </pc:spChg>
        <pc:spChg chg="mod">
          <ac:chgData name="Christian Morales LL." userId="acd2dd22fbae4b69" providerId="LiveId" clId="{57980F6F-6A78-472F-A31C-68DED1298F1A}" dt="2021-07-05T03:13:56.670" v="129"/>
          <ac:spMkLst>
            <pc:docMk/>
            <pc:sldMk cId="2560362879" sldId="653"/>
            <ac:spMk id="41" creationId="{08F2F4A0-29E2-4C27-ACC6-BF97843DDB02}"/>
          </ac:spMkLst>
        </pc:spChg>
        <pc:spChg chg="mod">
          <ac:chgData name="Christian Morales LL." userId="acd2dd22fbae4b69" providerId="LiveId" clId="{57980F6F-6A78-472F-A31C-68DED1298F1A}" dt="2021-07-05T03:13:56.670" v="129"/>
          <ac:spMkLst>
            <pc:docMk/>
            <pc:sldMk cId="2560362879" sldId="653"/>
            <ac:spMk id="42" creationId="{3664CE9B-EAE2-42EE-80A9-051A386CE4B9}"/>
          </ac:spMkLst>
        </pc:spChg>
        <pc:spChg chg="mod">
          <ac:chgData name="Christian Morales LL." userId="acd2dd22fbae4b69" providerId="LiveId" clId="{57980F6F-6A78-472F-A31C-68DED1298F1A}" dt="2021-07-05T03:13:56.670" v="129"/>
          <ac:spMkLst>
            <pc:docMk/>
            <pc:sldMk cId="2560362879" sldId="653"/>
            <ac:spMk id="43" creationId="{C856A992-42EB-457F-8C33-A919958C51CF}"/>
          </ac:spMkLst>
        </pc:spChg>
        <pc:spChg chg="mod">
          <ac:chgData name="Christian Morales LL." userId="acd2dd22fbae4b69" providerId="LiveId" clId="{57980F6F-6A78-472F-A31C-68DED1298F1A}" dt="2021-07-05T03:13:56.670" v="129"/>
          <ac:spMkLst>
            <pc:docMk/>
            <pc:sldMk cId="2560362879" sldId="653"/>
            <ac:spMk id="44" creationId="{22B085B5-DA67-4560-975E-138E09FD27DE}"/>
          </ac:spMkLst>
        </pc:spChg>
        <pc:spChg chg="mod">
          <ac:chgData name="Christian Morales LL." userId="acd2dd22fbae4b69" providerId="LiveId" clId="{57980F6F-6A78-472F-A31C-68DED1298F1A}" dt="2021-07-05T03:13:56.670" v="129"/>
          <ac:spMkLst>
            <pc:docMk/>
            <pc:sldMk cId="2560362879" sldId="653"/>
            <ac:spMk id="45" creationId="{1C9E7182-D2E3-40B1-A635-5B9D4EDFF1FB}"/>
          </ac:spMkLst>
        </pc:spChg>
        <pc:spChg chg="mod">
          <ac:chgData name="Christian Morales LL." userId="acd2dd22fbae4b69" providerId="LiveId" clId="{57980F6F-6A78-472F-A31C-68DED1298F1A}" dt="2021-07-05T03:13:56.670" v="129"/>
          <ac:spMkLst>
            <pc:docMk/>
            <pc:sldMk cId="2560362879" sldId="653"/>
            <ac:spMk id="46" creationId="{87A80D8F-1E6D-4723-ADEA-DEE1A6D5FB3B}"/>
          </ac:spMkLst>
        </pc:spChg>
        <pc:spChg chg="mod">
          <ac:chgData name="Christian Morales LL." userId="acd2dd22fbae4b69" providerId="LiveId" clId="{57980F6F-6A78-472F-A31C-68DED1298F1A}" dt="2021-07-05T03:13:56.670" v="129"/>
          <ac:spMkLst>
            <pc:docMk/>
            <pc:sldMk cId="2560362879" sldId="653"/>
            <ac:spMk id="47" creationId="{46522132-8FE4-468C-9E01-F8E3A6A2DCF5}"/>
          </ac:spMkLst>
        </pc:spChg>
        <pc:spChg chg="mod">
          <ac:chgData name="Christian Morales LL." userId="acd2dd22fbae4b69" providerId="LiveId" clId="{57980F6F-6A78-472F-A31C-68DED1298F1A}" dt="2021-07-05T03:13:56.670" v="129"/>
          <ac:spMkLst>
            <pc:docMk/>
            <pc:sldMk cId="2560362879" sldId="653"/>
            <ac:spMk id="48" creationId="{E8ECD222-1EF4-4845-9489-77B7EC1AE0A8}"/>
          </ac:spMkLst>
        </pc:spChg>
        <pc:spChg chg="mod">
          <ac:chgData name="Christian Morales LL." userId="acd2dd22fbae4b69" providerId="LiveId" clId="{57980F6F-6A78-472F-A31C-68DED1298F1A}" dt="2021-07-05T03:13:56.670" v="129"/>
          <ac:spMkLst>
            <pc:docMk/>
            <pc:sldMk cId="2560362879" sldId="653"/>
            <ac:spMk id="49" creationId="{3F0243E4-4A77-4658-85AD-9356888F0E3F}"/>
          </ac:spMkLst>
        </pc:spChg>
        <pc:spChg chg="mod">
          <ac:chgData name="Christian Morales LL." userId="acd2dd22fbae4b69" providerId="LiveId" clId="{57980F6F-6A78-472F-A31C-68DED1298F1A}" dt="2021-07-05T03:13:56.670" v="129"/>
          <ac:spMkLst>
            <pc:docMk/>
            <pc:sldMk cId="2560362879" sldId="653"/>
            <ac:spMk id="50" creationId="{53E7FA54-1370-4C16-835F-B87125980989}"/>
          </ac:spMkLst>
        </pc:spChg>
        <pc:spChg chg="mod">
          <ac:chgData name="Christian Morales LL." userId="acd2dd22fbae4b69" providerId="LiveId" clId="{57980F6F-6A78-472F-A31C-68DED1298F1A}" dt="2021-07-05T03:13:56.670" v="129"/>
          <ac:spMkLst>
            <pc:docMk/>
            <pc:sldMk cId="2560362879" sldId="653"/>
            <ac:spMk id="51" creationId="{05695EFD-266C-40B6-8492-40765608F52D}"/>
          </ac:spMkLst>
        </pc:spChg>
        <pc:spChg chg="mod">
          <ac:chgData name="Christian Morales LL." userId="acd2dd22fbae4b69" providerId="LiveId" clId="{57980F6F-6A78-472F-A31C-68DED1298F1A}" dt="2021-07-05T03:13:56.670" v="129"/>
          <ac:spMkLst>
            <pc:docMk/>
            <pc:sldMk cId="2560362879" sldId="653"/>
            <ac:spMk id="52" creationId="{F465EAA1-8567-4A86-97A8-E4683E32DA56}"/>
          </ac:spMkLst>
        </pc:spChg>
        <pc:spChg chg="mod">
          <ac:chgData name="Christian Morales LL." userId="acd2dd22fbae4b69" providerId="LiveId" clId="{57980F6F-6A78-472F-A31C-68DED1298F1A}" dt="2021-07-05T03:13:56.670" v="129"/>
          <ac:spMkLst>
            <pc:docMk/>
            <pc:sldMk cId="2560362879" sldId="653"/>
            <ac:spMk id="53" creationId="{966CF821-0498-41C0-A43A-CB87D7448DB0}"/>
          </ac:spMkLst>
        </pc:spChg>
        <pc:spChg chg="mod">
          <ac:chgData name="Christian Morales LL." userId="acd2dd22fbae4b69" providerId="LiveId" clId="{57980F6F-6A78-472F-A31C-68DED1298F1A}" dt="2021-07-05T03:13:56.670" v="129"/>
          <ac:spMkLst>
            <pc:docMk/>
            <pc:sldMk cId="2560362879" sldId="653"/>
            <ac:spMk id="54" creationId="{2DB75ABF-7AEB-4D73-8ABF-DE5924077939}"/>
          </ac:spMkLst>
        </pc:spChg>
        <pc:spChg chg="mod">
          <ac:chgData name="Christian Morales LL." userId="acd2dd22fbae4b69" providerId="LiveId" clId="{57980F6F-6A78-472F-A31C-68DED1298F1A}" dt="2021-07-05T03:13:56.670" v="129"/>
          <ac:spMkLst>
            <pc:docMk/>
            <pc:sldMk cId="2560362879" sldId="653"/>
            <ac:spMk id="55" creationId="{2DC27B9F-E373-4985-A0B8-F008EE6CC92E}"/>
          </ac:spMkLst>
        </pc:spChg>
        <pc:spChg chg="mod">
          <ac:chgData name="Christian Morales LL." userId="acd2dd22fbae4b69" providerId="LiveId" clId="{57980F6F-6A78-472F-A31C-68DED1298F1A}" dt="2021-07-05T03:13:56.670" v="129"/>
          <ac:spMkLst>
            <pc:docMk/>
            <pc:sldMk cId="2560362879" sldId="653"/>
            <ac:spMk id="56" creationId="{38F5AD1C-2DF3-4DA1-86C1-C31930EFF9D2}"/>
          </ac:spMkLst>
        </pc:spChg>
        <pc:spChg chg="mod">
          <ac:chgData name="Christian Morales LL." userId="acd2dd22fbae4b69" providerId="LiveId" clId="{57980F6F-6A78-472F-A31C-68DED1298F1A}" dt="2021-07-05T03:13:56.670" v="129"/>
          <ac:spMkLst>
            <pc:docMk/>
            <pc:sldMk cId="2560362879" sldId="653"/>
            <ac:spMk id="57" creationId="{E91356CF-92BD-457C-8B3B-5EB98E80DA91}"/>
          </ac:spMkLst>
        </pc:spChg>
        <pc:spChg chg="mod">
          <ac:chgData name="Christian Morales LL." userId="acd2dd22fbae4b69" providerId="LiveId" clId="{57980F6F-6A78-472F-A31C-68DED1298F1A}" dt="2021-07-05T03:13:56.670" v="129"/>
          <ac:spMkLst>
            <pc:docMk/>
            <pc:sldMk cId="2560362879" sldId="653"/>
            <ac:spMk id="58" creationId="{E8AB9D74-9186-4357-AF8C-C062F6F3D1BE}"/>
          </ac:spMkLst>
        </pc:spChg>
        <pc:spChg chg="mod">
          <ac:chgData name="Christian Morales LL." userId="acd2dd22fbae4b69" providerId="LiveId" clId="{57980F6F-6A78-472F-A31C-68DED1298F1A}" dt="2021-07-05T03:13:56.670" v="129"/>
          <ac:spMkLst>
            <pc:docMk/>
            <pc:sldMk cId="2560362879" sldId="653"/>
            <ac:spMk id="59" creationId="{A78063AB-C061-44F4-BD57-F98796BB8E7B}"/>
          </ac:spMkLst>
        </pc:spChg>
        <pc:spChg chg="mod">
          <ac:chgData name="Christian Morales LL." userId="acd2dd22fbae4b69" providerId="LiveId" clId="{57980F6F-6A78-472F-A31C-68DED1298F1A}" dt="2021-07-05T03:13:56.670" v="129"/>
          <ac:spMkLst>
            <pc:docMk/>
            <pc:sldMk cId="2560362879" sldId="653"/>
            <ac:spMk id="60" creationId="{98488076-4AC9-467A-BF11-7F37E9A53AF9}"/>
          </ac:spMkLst>
        </pc:spChg>
        <pc:spChg chg="mod">
          <ac:chgData name="Christian Morales LL." userId="acd2dd22fbae4b69" providerId="LiveId" clId="{57980F6F-6A78-472F-A31C-68DED1298F1A}" dt="2021-07-05T03:13:56.670" v="129"/>
          <ac:spMkLst>
            <pc:docMk/>
            <pc:sldMk cId="2560362879" sldId="653"/>
            <ac:spMk id="61" creationId="{4407979F-02CF-488A-91D2-9B82C6585B71}"/>
          </ac:spMkLst>
        </pc:spChg>
        <pc:spChg chg="mod">
          <ac:chgData name="Christian Morales LL." userId="acd2dd22fbae4b69" providerId="LiveId" clId="{57980F6F-6A78-472F-A31C-68DED1298F1A}" dt="2021-07-05T03:13:56.670" v="129"/>
          <ac:spMkLst>
            <pc:docMk/>
            <pc:sldMk cId="2560362879" sldId="653"/>
            <ac:spMk id="62" creationId="{9D939E3A-3D2B-4CE9-A685-AF87EE4BE545}"/>
          </ac:spMkLst>
        </pc:spChg>
        <pc:spChg chg="mod">
          <ac:chgData name="Christian Morales LL." userId="acd2dd22fbae4b69" providerId="LiveId" clId="{57980F6F-6A78-472F-A31C-68DED1298F1A}" dt="2021-07-05T03:13:56.670" v="129"/>
          <ac:spMkLst>
            <pc:docMk/>
            <pc:sldMk cId="2560362879" sldId="653"/>
            <ac:spMk id="63" creationId="{959889CE-22E3-4D44-A419-27861A07A386}"/>
          </ac:spMkLst>
        </pc:spChg>
        <pc:spChg chg="mod">
          <ac:chgData name="Christian Morales LL." userId="acd2dd22fbae4b69" providerId="LiveId" clId="{57980F6F-6A78-472F-A31C-68DED1298F1A}" dt="2021-07-05T03:13:56.670" v="129"/>
          <ac:spMkLst>
            <pc:docMk/>
            <pc:sldMk cId="2560362879" sldId="653"/>
            <ac:spMk id="64" creationId="{9933713B-28A9-470D-B37D-0F7E0612CF57}"/>
          </ac:spMkLst>
        </pc:spChg>
        <pc:spChg chg="mod">
          <ac:chgData name="Christian Morales LL." userId="acd2dd22fbae4b69" providerId="LiveId" clId="{57980F6F-6A78-472F-A31C-68DED1298F1A}" dt="2021-07-05T03:13:56.670" v="129"/>
          <ac:spMkLst>
            <pc:docMk/>
            <pc:sldMk cId="2560362879" sldId="653"/>
            <ac:spMk id="65" creationId="{991149B1-7232-4ED2-90CC-6D73AEDEC135}"/>
          </ac:spMkLst>
        </pc:spChg>
        <pc:spChg chg="mod">
          <ac:chgData name="Christian Morales LL." userId="acd2dd22fbae4b69" providerId="LiveId" clId="{57980F6F-6A78-472F-A31C-68DED1298F1A}" dt="2021-07-05T03:13:56.670" v="129"/>
          <ac:spMkLst>
            <pc:docMk/>
            <pc:sldMk cId="2560362879" sldId="653"/>
            <ac:spMk id="66" creationId="{84A67862-9E07-4233-AF7C-08560DA4F748}"/>
          </ac:spMkLst>
        </pc:spChg>
        <pc:spChg chg="mod">
          <ac:chgData name="Christian Morales LL." userId="acd2dd22fbae4b69" providerId="LiveId" clId="{57980F6F-6A78-472F-A31C-68DED1298F1A}" dt="2021-07-05T03:13:56.670" v="129"/>
          <ac:spMkLst>
            <pc:docMk/>
            <pc:sldMk cId="2560362879" sldId="653"/>
            <ac:spMk id="67" creationId="{BDE03BD2-A0E2-4D64-BBD2-41F76CA96584}"/>
          </ac:spMkLst>
        </pc:spChg>
        <pc:spChg chg="mod">
          <ac:chgData name="Christian Morales LL." userId="acd2dd22fbae4b69" providerId="LiveId" clId="{57980F6F-6A78-472F-A31C-68DED1298F1A}" dt="2021-07-05T03:13:56.670" v="129"/>
          <ac:spMkLst>
            <pc:docMk/>
            <pc:sldMk cId="2560362879" sldId="653"/>
            <ac:spMk id="68" creationId="{ACD0A798-1698-4468-A910-D72F0CBB0F6A}"/>
          </ac:spMkLst>
        </pc:spChg>
        <pc:spChg chg="mod">
          <ac:chgData name="Christian Morales LL." userId="acd2dd22fbae4b69" providerId="LiveId" clId="{57980F6F-6A78-472F-A31C-68DED1298F1A}" dt="2021-07-05T03:13:56.670" v="129"/>
          <ac:spMkLst>
            <pc:docMk/>
            <pc:sldMk cId="2560362879" sldId="653"/>
            <ac:spMk id="69" creationId="{C2DE88DB-AD3F-4E1B-B294-6946808314A0}"/>
          </ac:spMkLst>
        </pc:spChg>
        <pc:spChg chg="mod">
          <ac:chgData name="Christian Morales LL." userId="acd2dd22fbae4b69" providerId="LiveId" clId="{57980F6F-6A78-472F-A31C-68DED1298F1A}" dt="2021-07-05T03:13:56.670" v="129"/>
          <ac:spMkLst>
            <pc:docMk/>
            <pc:sldMk cId="2560362879" sldId="653"/>
            <ac:spMk id="70" creationId="{E7534858-7EF5-4A71-88D1-0FDC842BAEA7}"/>
          </ac:spMkLst>
        </pc:spChg>
        <pc:spChg chg="mod">
          <ac:chgData name="Christian Morales LL." userId="acd2dd22fbae4b69" providerId="LiveId" clId="{57980F6F-6A78-472F-A31C-68DED1298F1A}" dt="2021-07-05T03:13:56.670" v="129"/>
          <ac:spMkLst>
            <pc:docMk/>
            <pc:sldMk cId="2560362879" sldId="653"/>
            <ac:spMk id="71" creationId="{FCDE82DC-E09A-402B-9C15-4FABDC76353C}"/>
          </ac:spMkLst>
        </pc:spChg>
        <pc:spChg chg="mod">
          <ac:chgData name="Christian Morales LL." userId="acd2dd22fbae4b69" providerId="LiveId" clId="{57980F6F-6A78-472F-A31C-68DED1298F1A}" dt="2021-07-05T03:13:56.670" v="129"/>
          <ac:spMkLst>
            <pc:docMk/>
            <pc:sldMk cId="2560362879" sldId="653"/>
            <ac:spMk id="72" creationId="{681B2B1E-9E1A-426A-96B9-7B113CC92262}"/>
          </ac:spMkLst>
        </pc:spChg>
        <pc:spChg chg="mod">
          <ac:chgData name="Christian Morales LL." userId="acd2dd22fbae4b69" providerId="LiveId" clId="{57980F6F-6A78-472F-A31C-68DED1298F1A}" dt="2021-07-05T03:13:56.670" v="129"/>
          <ac:spMkLst>
            <pc:docMk/>
            <pc:sldMk cId="2560362879" sldId="653"/>
            <ac:spMk id="73" creationId="{A14BEE3C-080E-49A1-8344-C4497CBA5F71}"/>
          </ac:spMkLst>
        </pc:spChg>
        <pc:spChg chg="mod">
          <ac:chgData name="Christian Morales LL." userId="acd2dd22fbae4b69" providerId="LiveId" clId="{57980F6F-6A78-472F-A31C-68DED1298F1A}" dt="2021-07-05T03:13:56.670" v="129"/>
          <ac:spMkLst>
            <pc:docMk/>
            <pc:sldMk cId="2560362879" sldId="653"/>
            <ac:spMk id="74" creationId="{BBFC3ACF-F813-44B1-8508-09C20061BB38}"/>
          </ac:spMkLst>
        </pc:spChg>
        <pc:spChg chg="mod">
          <ac:chgData name="Christian Morales LL." userId="acd2dd22fbae4b69" providerId="LiveId" clId="{57980F6F-6A78-472F-A31C-68DED1298F1A}" dt="2021-07-05T03:13:56.670" v="129"/>
          <ac:spMkLst>
            <pc:docMk/>
            <pc:sldMk cId="2560362879" sldId="653"/>
            <ac:spMk id="75" creationId="{DD4A395A-8AA8-451E-8F8D-0B7DD8C9F670}"/>
          </ac:spMkLst>
        </pc:spChg>
        <pc:spChg chg="mod">
          <ac:chgData name="Christian Morales LL." userId="acd2dd22fbae4b69" providerId="LiveId" clId="{57980F6F-6A78-472F-A31C-68DED1298F1A}" dt="2021-07-05T03:13:56.670" v="129"/>
          <ac:spMkLst>
            <pc:docMk/>
            <pc:sldMk cId="2560362879" sldId="653"/>
            <ac:spMk id="76" creationId="{7DE7CEBF-9E7E-4A0D-86F7-AA5A16AFE925}"/>
          </ac:spMkLst>
        </pc:spChg>
        <pc:spChg chg="mod">
          <ac:chgData name="Christian Morales LL." userId="acd2dd22fbae4b69" providerId="LiveId" clId="{57980F6F-6A78-472F-A31C-68DED1298F1A}" dt="2021-07-05T03:13:56.670" v="129"/>
          <ac:spMkLst>
            <pc:docMk/>
            <pc:sldMk cId="2560362879" sldId="653"/>
            <ac:spMk id="77" creationId="{A451B1B3-4B5B-4247-801D-79E163A29BF6}"/>
          </ac:spMkLst>
        </pc:spChg>
        <pc:spChg chg="mod">
          <ac:chgData name="Christian Morales LL." userId="acd2dd22fbae4b69" providerId="LiveId" clId="{57980F6F-6A78-472F-A31C-68DED1298F1A}" dt="2021-07-05T03:13:56.670" v="129"/>
          <ac:spMkLst>
            <pc:docMk/>
            <pc:sldMk cId="2560362879" sldId="653"/>
            <ac:spMk id="78" creationId="{BCC69665-7A4D-4681-8143-A0F9DB02ED9E}"/>
          </ac:spMkLst>
        </pc:spChg>
        <pc:spChg chg="mod">
          <ac:chgData name="Christian Morales LL." userId="acd2dd22fbae4b69" providerId="LiveId" clId="{57980F6F-6A78-472F-A31C-68DED1298F1A}" dt="2021-07-05T03:13:56.670" v="129"/>
          <ac:spMkLst>
            <pc:docMk/>
            <pc:sldMk cId="2560362879" sldId="653"/>
            <ac:spMk id="79" creationId="{4B3CE8AA-37A4-4E73-BF38-111FF9D0175E}"/>
          </ac:spMkLst>
        </pc:spChg>
        <pc:spChg chg="mod">
          <ac:chgData name="Christian Morales LL." userId="acd2dd22fbae4b69" providerId="LiveId" clId="{57980F6F-6A78-472F-A31C-68DED1298F1A}" dt="2021-07-05T03:13:56.670" v="129"/>
          <ac:spMkLst>
            <pc:docMk/>
            <pc:sldMk cId="2560362879" sldId="653"/>
            <ac:spMk id="80" creationId="{F0B4DC4C-AA3E-47B0-92A6-DD46FC34F4AC}"/>
          </ac:spMkLst>
        </pc:spChg>
        <pc:spChg chg="mod">
          <ac:chgData name="Christian Morales LL." userId="acd2dd22fbae4b69" providerId="LiveId" clId="{57980F6F-6A78-472F-A31C-68DED1298F1A}" dt="2021-07-05T03:13:56.670" v="129"/>
          <ac:spMkLst>
            <pc:docMk/>
            <pc:sldMk cId="2560362879" sldId="653"/>
            <ac:spMk id="81" creationId="{277E9F66-482C-46CB-B678-D371FA5CC344}"/>
          </ac:spMkLst>
        </pc:spChg>
        <pc:spChg chg="mod">
          <ac:chgData name="Christian Morales LL." userId="acd2dd22fbae4b69" providerId="LiveId" clId="{57980F6F-6A78-472F-A31C-68DED1298F1A}" dt="2021-07-05T03:13:56.670" v="129"/>
          <ac:spMkLst>
            <pc:docMk/>
            <pc:sldMk cId="2560362879" sldId="653"/>
            <ac:spMk id="82" creationId="{65B99276-594B-4D4F-BA20-6D4280623B69}"/>
          </ac:spMkLst>
        </pc:spChg>
        <pc:spChg chg="mod">
          <ac:chgData name="Christian Morales LL." userId="acd2dd22fbae4b69" providerId="LiveId" clId="{57980F6F-6A78-472F-A31C-68DED1298F1A}" dt="2021-07-05T03:13:56.670" v="129"/>
          <ac:spMkLst>
            <pc:docMk/>
            <pc:sldMk cId="2560362879" sldId="653"/>
            <ac:spMk id="83" creationId="{16C0E7E0-BE94-4C04-9AF2-2AB5BFD15207}"/>
          </ac:spMkLst>
        </pc:spChg>
        <pc:spChg chg="mod">
          <ac:chgData name="Christian Morales LL." userId="acd2dd22fbae4b69" providerId="LiveId" clId="{57980F6F-6A78-472F-A31C-68DED1298F1A}" dt="2021-07-05T03:13:56.670" v="129"/>
          <ac:spMkLst>
            <pc:docMk/>
            <pc:sldMk cId="2560362879" sldId="653"/>
            <ac:spMk id="84" creationId="{FD3F1338-708C-4F1A-A59D-266586544E69}"/>
          </ac:spMkLst>
        </pc:spChg>
        <pc:spChg chg="mod">
          <ac:chgData name="Christian Morales LL." userId="acd2dd22fbae4b69" providerId="LiveId" clId="{57980F6F-6A78-472F-A31C-68DED1298F1A}" dt="2021-07-05T03:13:56.670" v="129"/>
          <ac:spMkLst>
            <pc:docMk/>
            <pc:sldMk cId="2560362879" sldId="653"/>
            <ac:spMk id="85" creationId="{17BA260C-CAF2-4EA0-B809-6DCAA0C8836C}"/>
          </ac:spMkLst>
        </pc:spChg>
        <pc:spChg chg="mod">
          <ac:chgData name="Christian Morales LL." userId="acd2dd22fbae4b69" providerId="LiveId" clId="{57980F6F-6A78-472F-A31C-68DED1298F1A}" dt="2021-07-05T03:13:56.670" v="129"/>
          <ac:spMkLst>
            <pc:docMk/>
            <pc:sldMk cId="2560362879" sldId="653"/>
            <ac:spMk id="86" creationId="{F2428DAB-24C0-43DB-B9BC-746797966D09}"/>
          </ac:spMkLst>
        </pc:spChg>
        <pc:spChg chg="mod">
          <ac:chgData name="Christian Morales LL." userId="acd2dd22fbae4b69" providerId="LiveId" clId="{57980F6F-6A78-472F-A31C-68DED1298F1A}" dt="2021-07-05T03:13:56.670" v="129"/>
          <ac:spMkLst>
            <pc:docMk/>
            <pc:sldMk cId="2560362879" sldId="653"/>
            <ac:spMk id="87" creationId="{1C5FF920-B148-4A9D-A5FE-B94EC45FD166}"/>
          </ac:spMkLst>
        </pc:spChg>
        <pc:spChg chg="mod">
          <ac:chgData name="Christian Morales LL." userId="acd2dd22fbae4b69" providerId="LiveId" clId="{57980F6F-6A78-472F-A31C-68DED1298F1A}" dt="2021-07-05T03:13:56.670" v="129"/>
          <ac:spMkLst>
            <pc:docMk/>
            <pc:sldMk cId="2560362879" sldId="653"/>
            <ac:spMk id="88" creationId="{A71F12C8-A499-41A8-B076-8DEA69C19648}"/>
          </ac:spMkLst>
        </pc:spChg>
        <pc:spChg chg="mod">
          <ac:chgData name="Christian Morales LL." userId="acd2dd22fbae4b69" providerId="LiveId" clId="{57980F6F-6A78-472F-A31C-68DED1298F1A}" dt="2021-07-05T03:13:56.670" v="129"/>
          <ac:spMkLst>
            <pc:docMk/>
            <pc:sldMk cId="2560362879" sldId="653"/>
            <ac:spMk id="89" creationId="{172F8B08-DE69-4EA0-9310-FD8832CC7652}"/>
          </ac:spMkLst>
        </pc:spChg>
        <pc:spChg chg="mod">
          <ac:chgData name="Christian Morales LL." userId="acd2dd22fbae4b69" providerId="LiveId" clId="{57980F6F-6A78-472F-A31C-68DED1298F1A}" dt="2021-07-05T03:13:56.670" v="129"/>
          <ac:spMkLst>
            <pc:docMk/>
            <pc:sldMk cId="2560362879" sldId="653"/>
            <ac:spMk id="90" creationId="{5E735E17-0738-4C31-A7D8-4D3E59F49A38}"/>
          </ac:spMkLst>
        </pc:spChg>
        <pc:grpChg chg="add mod">
          <ac:chgData name="Christian Morales LL." userId="acd2dd22fbae4b69" providerId="LiveId" clId="{57980F6F-6A78-472F-A31C-68DED1298F1A}" dt="2021-07-05T03:13:56.670" v="129"/>
          <ac:grpSpMkLst>
            <pc:docMk/>
            <pc:sldMk cId="2560362879" sldId="653"/>
            <ac:grpSpMk id="7" creationId="{8F377629-0B80-4441-9645-7A2EAC421AC8}"/>
          </ac:grpSpMkLst>
        </pc:grpChg>
        <pc:grpChg chg="mod">
          <ac:chgData name="Christian Morales LL." userId="acd2dd22fbae4b69" providerId="LiveId" clId="{57980F6F-6A78-472F-A31C-68DED1298F1A}" dt="2021-07-05T03:13:56.670" v="129"/>
          <ac:grpSpMkLst>
            <pc:docMk/>
            <pc:sldMk cId="2560362879" sldId="653"/>
            <ac:grpSpMk id="8" creationId="{E1FAB067-E123-42B0-A253-95F634C9EEE7}"/>
          </ac:grpSpMkLst>
        </pc:grpChg>
        <pc:grpChg chg="mod">
          <ac:chgData name="Christian Morales LL." userId="acd2dd22fbae4b69" providerId="LiveId" clId="{57980F6F-6A78-472F-A31C-68DED1298F1A}" dt="2021-07-05T03:13:56.670" v="129"/>
          <ac:grpSpMkLst>
            <pc:docMk/>
            <pc:sldMk cId="2560362879" sldId="653"/>
            <ac:grpSpMk id="10" creationId="{8A570CBE-1345-4267-935F-E8742BF2DF34}"/>
          </ac:grpSpMkLst>
        </pc:grpChg>
        <pc:grpChg chg="mod">
          <ac:chgData name="Christian Morales LL." userId="acd2dd22fbae4b69" providerId="LiveId" clId="{57980F6F-6A78-472F-A31C-68DED1298F1A}" dt="2021-07-05T03:13:56.670" v="129"/>
          <ac:grpSpMkLst>
            <pc:docMk/>
            <pc:sldMk cId="2560362879" sldId="653"/>
            <ac:grpSpMk id="12" creationId="{7512DC42-60AF-4FAE-8306-80A15F6430E6}"/>
          </ac:grpSpMkLst>
        </pc:grpChg>
        <pc:grpChg chg="mod">
          <ac:chgData name="Christian Morales LL." userId="acd2dd22fbae4b69" providerId="LiveId" clId="{57980F6F-6A78-472F-A31C-68DED1298F1A}" dt="2021-07-05T03:13:56.670" v="129"/>
          <ac:grpSpMkLst>
            <pc:docMk/>
            <pc:sldMk cId="2560362879" sldId="653"/>
            <ac:grpSpMk id="13" creationId="{A25513DD-205B-4444-A339-5AF08DF42A3C}"/>
          </ac:grpSpMkLst>
        </pc:grpChg>
        <pc:grpChg chg="mod">
          <ac:chgData name="Christian Morales LL." userId="acd2dd22fbae4b69" providerId="LiveId" clId="{57980F6F-6A78-472F-A31C-68DED1298F1A}" dt="2021-07-05T03:13:56.670" v="129"/>
          <ac:grpSpMkLst>
            <pc:docMk/>
            <pc:sldMk cId="2560362879" sldId="653"/>
            <ac:grpSpMk id="14" creationId="{2FBCF2AC-CFE1-4AE9-A0F7-B6D340ACC007}"/>
          </ac:grpSpMkLst>
        </pc:grpChg>
        <pc:grpChg chg="mod">
          <ac:chgData name="Christian Morales LL." userId="acd2dd22fbae4b69" providerId="LiveId" clId="{57980F6F-6A78-472F-A31C-68DED1298F1A}" dt="2021-07-05T03:13:56.670" v="129"/>
          <ac:grpSpMkLst>
            <pc:docMk/>
            <pc:sldMk cId="2560362879" sldId="653"/>
            <ac:grpSpMk id="15" creationId="{4F630254-EB18-491D-B2D9-5C1783E35B2B}"/>
          </ac:grpSpMkLst>
        </pc:grpChg>
        <pc:grpChg chg="mod">
          <ac:chgData name="Christian Morales LL." userId="acd2dd22fbae4b69" providerId="LiveId" clId="{57980F6F-6A78-472F-A31C-68DED1298F1A}" dt="2021-07-05T03:13:56.670" v="129"/>
          <ac:grpSpMkLst>
            <pc:docMk/>
            <pc:sldMk cId="2560362879" sldId="653"/>
            <ac:grpSpMk id="16" creationId="{08886178-62C4-4019-ABC8-F72EFFFA2DBA}"/>
          </ac:grpSpMkLst>
        </pc:grpChg>
        <pc:grpChg chg="mod">
          <ac:chgData name="Christian Morales LL." userId="acd2dd22fbae4b69" providerId="LiveId" clId="{57980F6F-6A78-472F-A31C-68DED1298F1A}" dt="2021-07-05T03:13:56.670" v="129"/>
          <ac:grpSpMkLst>
            <pc:docMk/>
            <pc:sldMk cId="2560362879" sldId="653"/>
            <ac:grpSpMk id="17" creationId="{A52154BE-28F0-481F-A215-073A4C07A8BB}"/>
          </ac:grpSpMkLst>
        </pc:grpChg>
        <pc:picChg chg="add mod">
          <ac:chgData name="Christian Morales LL." userId="acd2dd22fbae4b69" providerId="LiveId" clId="{57980F6F-6A78-472F-A31C-68DED1298F1A}" dt="2021-07-05T03:13:56.670" v="129"/>
          <ac:picMkLst>
            <pc:docMk/>
            <pc:sldMk cId="2560362879" sldId="653"/>
            <ac:picMk id="6" creationId="{4B0948C5-C82D-499D-A4D0-DC115DCD1063}"/>
          </ac:picMkLst>
        </pc:picChg>
        <pc:picChg chg="mod">
          <ac:chgData name="Christian Morales LL." userId="acd2dd22fbae4b69" providerId="LiveId" clId="{57980F6F-6A78-472F-A31C-68DED1298F1A}" dt="2021-07-05T03:13:56.670" v="129"/>
          <ac:picMkLst>
            <pc:docMk/>
            <pc:sldMk cId="2560362879" sldId="653"/>
            <ac:picMk id="11" creationId="{98870D38-9FDE-45A7-AEB5-B09990B7ED86}"/>
          </ac:picMkLst>
        </pc:picChg>
        <pc:picChg chg="mod">
          <ac:chgData name="Christian Morales LL." userId="acd2dd22fbae4b69" providerId="LiveId" clId="{57980F6F-6A78-472F-A31C-68DED1298F1A}" dt="2021-07-05T03:13:56.670" v="129"/>
          <ac:picMkLst>
            <pc:docMk/>
            <pc:sldMk cId="2560362879" sldId="653"/>
            <ac:picMk id="18" creationId="{A239B8D2-E1B6-45F6-8F0B-8A6EE6FF027C}"/>
          </ac:picMkLst>
        </pc:picChg>
        <pc:picChg chg="mod">
          <ac:chgData name="Christian Morales LL." userId="acd2dd22fbae4b69" providerId="LiveId" clId="{57980F6F-6A78-472F-A31C-68DED1298F1A}" dt="2021-07-05T03:13:56.670" v="129"/>
          <ac:picMkLst>
            <pc:docMk/>
            <pc:sldMk cId="2560362879" sldId="653"/>
            <ac:picMk id="19" creationId="{E54CCF1E-5A08-4B04-A7A7-7F9DF06297C1}"/>
          </ac:picMkLst>
        </pc:picChg>
        <pc:picChg chg="del">
          <ac:chgData name="Christian Morales LL." userId="acd2dd22fbae4b69" providerId="LiveId" clId="{57980F6F-6A78-472F-A31C-68DED1298F1A}" dt="2021-07-05T03:13:55.984" v="128" actId="478"/>
          <ac:picMkLst>
            <pc:docMk/>
            <pc:sldMk cId="2560362879" sldId="653"/>
            <ac:picMk id="25" creationId="{77490277-016E-43AA-BB7C-92D7EF1FAA92}"/>
          </ac:picMkLst>
        </pc:picChg>
        <pc:cxnChg chg="mod">
          <ac:chgData name="Christian Morales LL." userId="acd2dd22fbae4b69" providerId="LiveId" clId="{57980F6F-6A78-472F-A31C-68DED1298F1A}" dt="2021-07-05T03:13:56.670" v="129"/>
          <ac:cxnSpMkLst>
            <pc:docMk/>
            <pc:sldMk cId="2560362879" sldId="653"/>
            <ac:cxnSpMk id="9" creationId="{E00C3328-D2E0-4161-B8C9-C4D10769A0E3}"/>
          </ac:cxnSpMkLst>
        </pc:cxnChg>
      </pc:sldChg>
      <pc:sldChg chg="addSp delSp modSp add">
        <pc:chgData name="Christian Morales LL." userId="acd2dd22fbae4b69" providerId="LiveId" clId="{57980F6F-6A78-472F-A31C-68DED1298F1A}" dt="2021-07-05T03:14:20.873" v="132"/>
        <pc:sldMkLst>
          <pc:docMk/>
          <pc:sldMk cId="4033918908" sldId="654"/>
        </pc:sldMkLst>
        <pc:spChg chg="add mod">
          <ac:chgData name="Christian Morales LL." userId="acd2dd22fbae4b69" providerId="LiveId" clId="{57980F6F-6A78-472F-A31C-68DED1298F1A}" dt="2021-07-05T03:14:20.873" v="132"/>
          <ac:spMkLst>
            <pc:docMk/>
            <pc:sldMk cId="4033918908" sldId="654"/>
            <ac:spMk id="91" creationId="{597AB390-E57F-44AB-99AB-ED3963481F1A}"/>
          </ac:spMkLst>
        </pc:spChg>
        <pc:grpChg chg="del">
          <ac:chgData name="Christian Morales LL." userId="acd2dd22fbae4b69" providerId="LiveId" clId="{57980F6F-6A78-472F-A31C-68DED1298F1A}" dt="2021-07-05T03:14:19.847" v="131" actId="478"/>
          <ac:grpSpMkLst>
            <pc:docMk/>
            <pc:sldMk cId="4033918908" sldId="654"/>
            <ac:grpSpMk id="7" creationId="{8F377629-0B80-4441-9645-7A2EAC421AC8}"/>
          </ac:grpSpMkLst>
        </pc:grpChg>
        <pc:picChg chg="del">
          <ac:chgData name="Christian Morales LL." userId="acd2dd22fbae4b69" providerId="LiveId" clId="{57980F6F-6A78-472F-A31C-68DED1298F1A}" dt="2021-07-05T03:14:19.847" v="131" actId="478"/>
          <ac:picMkLst>
            <pc:docMk/>
            <pc:sldMk cId="4033918908" sldId="654"/>
            <ac:picMk id="6" creationId="{4B0948C5-C82D-499D-A4D0-DC115DCD1063}"/>
          </ac:picMkLst>
        </pc:picChg>
        <pc:picChg chg="add mod">
          <ac:chgData name="Christian Morales LL." userId="acd2dd22fbae4b69" providerId="LiveId" clId="{57980F6F-6A78-472F-A31C-68DED1298F1A}" dt="2021-07-05T03:14:20.873" v="132"/>
          <ac:picMkLst>
            <pc:docMk/>
            <pc:sldMk cId="4033918908" sldId="654"/>
            <ac:picMk id="92" creationId="{DB946176-2869-4EEF-B605-99D9A7377545}"/>
          </ac:picMkLst>
        </pc:picChg>
      </pc:sldChg>
      <pc:sldChg chg="addSp delSp modSp add">
        <pc:chgData name="Christian Morales LL." userId="acd2dd22fbae4b69" providerId="LiveId" clId="{57980F6F-6A78-472F-A31C-68DED1298F1A}" dt="2021-07-05T03:14:42.770" v="135"/>
        <pc:sldMkLst>
          <pc:docMk/>
          <pc:sldMk cId="3942523019" sldId="655"/>
        </pc:sldMkLst>
        <pc:spChg chg="add mod">
          <ac:chgData name="Christian Morales LL." userId="acd2dd22fbae4b69" providerId="LiveId" clId="{57980F6F-6A78-472F-A31C-68DED1298F1A}" dt="2021-07-05T03:14:42.770" v="135"/>
          <ac:spMkLst>
            <pc:docMk/>
            <pc:sldMk cId="3942523019" sldId="655"/>
            <ac:spMk id="6" creationId="{F9A1F794-F789-49B7-B75E-CA98889FA288}"/>
          </ac:spMkLst>
        </pc:spChg>
        <pc:spChg chg="del">
          <ac:chgData name="Christian Morales LL." userId="acd2dd22fbae4b69" providerId="LiveId" clId="{57980F6F-6A78-472F-A31C-68DED1298F1A}" dt="2021-07-05T03:14:36.526" v="134" actId="478"/>
          <ac:spMkLst>
            <pc:docMk/>
            <pc:sldMk cId="3942523019" sldId="655"/>
            <ac:spMk id="91" creationId="{597AB390-E57F-44AB-99AB-ED3963481F1A}"/>
          </ac:spMkLst>
        </pc:spChg>
        <pc:picChg chg="add mod">
          <ac:chgData name="Christian Morales LL." userId="acd2dd22fbae4b69" providerId="LiveId" clId="{57980F6F-6A78-472F-A31C-68DED1298F1A}" dt="2021-07-05T03:14:42.770" v="135"/>
          <ac:picMkLst>
            <pc:docMk/>
            <pc:sldMk cId="3942523019" sldId="655"/>
            <ac:picMk id="7" creationId="{818D13C3-118B-43A7-8D3E-BA4909F78BCE}"/>
          </ac:picMkLst>
        </pc:picChg>
        <pc:picChg chg="del">
          <ac:chgData name="Christian Morales LL." userId="acd2dd22fbae4b69" providerId="LiveId" clId="{57980F6F-6A78-472F-A31C-68DED1298F1A}" dt="2021-07-05T03:14:36.526" v="134" actId="478"/>
          <ac:picMkLst>
            <pc:docMk/>
            <pc:sldMk cId="3942523019" sldId="655"/>
            <ac:picMk id="92" creationId="{DB946176-2869-4EEF-B605-99D9A7377545}"/>
          </ac:picMkLst>
        </pc:picChg>
      </pc:sldChg>
      <pc:sldChg chg="addSp delSp modSp add mod">
        <pc:chgData name="Christian Morales LL." userId="acd2dd22fbae4b69" providerId="LiveId" clId="{57980F6F-6A78-472F-A31C-68DED1298F1A}" dt="2021-07-05T03:15:11.693" v="141"/>
        <pc:sldMkLst>
          <pc:docMk/>
          <pc:sldMk cId="4257240242" sldId="656"/>
        </pc:sldMkLst>
        <pc:spChg chg="mod">
          <ac:chgData name="Christian Morales LL." userId="acd2dd22fbae4b69" providerId="LiveId" clId="{57980F6F-6A78-472F-A31C-68DED1298F1A}" dt="2021-07-05T03:15:03.071" v="139"/>
          <ac:spMkLst>
            <pc:docMk/>
            <pc:sldMk cId="4257240242" sldId="656"/>
            <ac:spMk id="2" creationId="{0E410F4F-57DC-4451-835D-0B7B78759B08}"/>
          </ac:spMkLst>
        </pc:spChg>
        <pc:spChg chg="del">
          <ac:chgData name="Christian Morales LL." userId="acd2dd22fbae4b69" providerId="LiveId" clId="{57980F6F-6A78-472F-A31C-68DED1298F1A}" dt="2021-07-05T03:15:10.892" v="140" actId="478"/>
          <ac:spMkLst>
            <pc:docMk/>
            <pc:sldMk cId="4257240242" sldId="656"/>
            <ac:spMk id="6" creationId="{F9A1F794-F789-49B7-B75E-CA98889FA288}"/>
          </ac:spMkLst>
        </pc:spChg>
        <pc:spChg chg="add mod">
          <ac:chgData name="Christian Morales LL." userId="acd2dd22fbae4b69" providerId="LiveId" clId="{57980F6F-6A78-472F-A31C-68DED1298F1A}" dt="2021-07-05T03:15:11.693" v="141"/>
          <ac:spMkLst>
            <pc:docMk/>
            <pc:sldMk cId="4257240242" sldId="656"/>
            <ac:spMk id="8" creationId="{6849465F-CB23-45A3-98A0-B2E577E7FAFB}"/>
          </ac:spMkLst>
        </pc:spChg>
      </pc:sldChg>
      <pc:sldChg chg="addSp delSp modSp add mod">
        <pc:chgData name="Christian Morales LL." userId="acd2dd22fbae4b69" providerId="LiveId" clId="{57980F6F-6A78-472F-A31C-68DED1298F1A}" dt="2021-07-05T03:15:52.408" v="147" actId="27636"/>
        <pc:sldMkLst>
          <pc:docMk/>
          <pc:sldMk cId="3914550070" sldId="657"/>
        </pc:sldMkLst>
        <pc:spChg chg="mod">
          <ac:chgData name="Christian Morales LL." userId="acd2dd22fbae4b69" providerId="LiveId" clId="{57980F6F-6A78-472F-A31C-68DED1298F1A}" dt="2021-07-05T03:15:52.408" v="147" actId="27636"/>
          <ac:spMkLst>
            <pc:docMk/>
            <pc:sldMk cId="3914550070" sldId="657"/>
            <ac:spMk id="2" creationId="{0E410F4F-57DC-4451-835D-0B7B78759B08}"/>
          </ac:spMkLst>
        </pc:spChg>
        <pc:spChg chg="add mod">
          <ac:chgData name="Christian Morales LL." userId="acd2dd22fbae4b69" providerId="LiveId" clId="{57980F6F-6A78-472F-A31C-68DED1298F1A}" dt="2021-07-05T03:15:42.149" v="144"/>
          <ac:spMkLst>
            <pc:docMk/>
            <pc:sldMk cId="3914550070" sldId="657"/>
            <ac:spMk id="6" creationId="{DB3F8ED3-7CB2-43B1-B324-093881DB2448}"/>
          </ac:spMkLst>
        </pc:spChg>
        <pc:spChg chg="del">
          <ac:chgData name="Christian Morales LL." userId="acd2dd22fbae4b69" providerId="LiveId" clId="{57980F6F-6A78-472F-A31C-68DED1298F1A}" dt="2021-07-05T03:15:41.517" v="143" actId="478"/>
          <ac:spMkLst>
            <pc:docMk/>
            <pc:sldMk cId="3914550070" sldId="657"/>
            <ac:spMk id="8" creationId="{6849465F-CB23-45A3-98A0-B2E577E7FAFB}"/>
          </ac:spMkLst>
        </pc:spChg>
        <pc:spChg chg="add mod">
          <ac:chgData name="Christian Morales LL." userId="acd2dd22fbae4b69" providerId="LiveId" clId="{57980F6F-6A78-472F-A31C-68DED1298F1A}" dt="2021-07-05T03:15:42.149" v="144"/>
          <ac:spMkLst>
            <pc:docMk/>
            <pc:sldMk cId="3914550070" sldId="657"/>
            <ac:spMk id="10" creationId="{EED4985F-026C-4C1C-B200-1CB65ADB31EA}"/>
          </ac:spMkLst>
        </pc:spChg>
        <pc:spChg chg="add mod">
          <ac:chgData name="Christian Morales LL." userId="acd2dd22fbae4b69" providerId="LiveId" clId="{57980F6F-6A78-472F-A31C-68DED1298F1A}" dt="2021-07-05T03:15:42.149" v="144"/>
          <ac:spMkLst>
            <pc:docMk/>
            <pc:sldMk cId="3914550070" sldId="657"/>
            <ac:spMk id="11" creationId="{5D8135A1-F9FD-446A-8348-117484736345}"/>
          </ac:spMkLst>
        </pc:spChg>
        <pc:spChg chg="add mod">
          <ac:chgData name="Christian Morales LL." userId="acd2dd22fbae4b69" providerId="LiveId" clId="{57980F6F-6A78-472F-A31C-68DED1298F1A}" dt="2021-07-05T03:15:42.149" v="144"/>
          <ac:spMkLst>
            <pc:docMk/>
            <pc:sldMk cId="3914550070" sldId="657"/>
            <ac:spMk id="12" creationId="{3E873465-B86B-4CD9-9727-23871FDB3597}"/>
          </ac:spMkLst>
        </pc:spChg>
        <pc:spChg chg="add mod">
          <ac:chgData name="Christian Morales LL." userId="acd2dd22fbae4b69" providerId="LiveId" clId="{57980F6F-6A78-472F-A31C-68DED1298F1A}" dt="2021-07-05T03:15:42.149" v="144"/>
          <ac:spMkLst>
            <pc:docMk/>
            <pc:sldMk cId="3914550070" sldId="657"/>
            <ac:spMk id="14" creationId="{34A526C1-C045-407B-9462-539EB5C2A9FE}"/>
          </ac:spMkLst>
        </pc:spChg>
        <pc:spChg chg="add mod">
          <ac:chgData name="Christian Morales LL." userId="acd2dd22fbae4b69" providerId="LiveId" clId="{57980F6F-6A78-472F-A31C-68DED1298F1A}" dt="2021-07-05T03:15:42.149" v="144"/>
          <ac:spMkLst>
            <pc:docMk/>
            <pc:sldMk cId="3914550070" sldId="657"/>
            <ac:spMk id="15" creationId="{54225859-3989-4B74-96CD-26C3433A704B}"/>
          </ac:spMkLst>
        </pc:spChg>
        <pc:spChg chg="add mod">
          <ac:chgData name="Christian Morales LL." userId="acd2dd22fbae4b69" providerId="LiveId" clId="{57980F6F-6A78-472F-A31C-68DED1298F1A}" dt="2021-07-05T03:15:42.149" v="144"/>
          <ac:spMkLst>
            <pc:docMk/>
            <pc:sldMk cId="3914550070" sldId="657"/>
            <ac:spMk id="16" creationId="{71C97F1A-548D-4D41-8047-9B191B093F01}"/>
          </ac:spMkLst>
        </pc:spChg>
        <pc:spChg chg="add mod">
          <ac:chgData name="Christian Morales LL." userId="acd2dd22fbae4b69" providerId="LiveId" clId="{57980F6F-6A78-472F-A31C-68DED1298F1A}" dt="2021-07-05T03:15:42.149" v="144"/>
          <ac:spMkLst>
            <pc:docMk/>
            <pc:sldMk cId="3914550070" sldId="657"/>
            <ac:spMk id="21" creationId="{D0E1F343-CE19-4ABA-AB10-5E15D53D0FAD}"/>
          </ac:spMkLst>
        </pc:spChg>
        <pc:spChg chg="add mod">
          <ac:chgData name="Christian Morales LL." userId="acd2dd22fbae4b69" providerId="LiveId" clId="{57980F6F-6A78-472F-A31C-68DED1298F1A}" dt="2021-07-05T03:15:42.149" v="144"/>
          <ac:spMkLst>
            <pc:docMk/>
            <pc:sldMk cId="3914550070" sldId="657"/>
            <ac:spMk id="23" creationId="{CF26E516-5F0A-4353-8A8D-41061C3C6284}"/>
          </ac:spMkLst>
        </pc:spChg>
        <pc:spChg chg="add mod">
          <ac:chgData name="Christian Morales LL." userId="acd2dd22fbae4b69" providerId="LiveId" clId="{57980F6F-6A78-472F-A31C-68DED1298F1A}" dt="2021-07-05T03:15:42.149" v="144"/>
          <ac:spMkLst>
            <pc:docMk/>
            <pc:sldMk cId="3914550070" sldId="657"/>
            <ac:spMk id="25" creationId="{81E32404-212F-4206-BFB8-44523DC29133}"/>
          </ac:spMkLst>
        </pc:spChg>
        <pc:spChg chg="add mod">
          <ac:chgData name="Christian Morales LL." userId="acd2dd22fbae4b69" providerId="LiveId" clId="{57980F6F-6A78-472F-A31C-68DED1298F1A}" dt="2021-07-05T03:15:42.149" v="144"/>
          <ac:spMkLst>
            <pc:docMk/>
            <pc:sldMk cId="3914550070" sldId="657"/>
            <ac:spMk id="27" creationId="{208247BB-BA13-49A0-B7A9-62C600CE793F}"/>
          </ac:spMkLst>
        </pc:spChg>
        <pc:spChg chg="add mod">
          <ac:chgData name="Christian Morales LL." userId="acd2dd22fbae4b69" providerId="LiveId" clId="{57980F6F-6A78-472F-A31C-68DED1298F1A}" dt="2021-07-05T03:15:42.149" v="144"/>
          <ac:spMkLst>
            <pc:docMk/>
            <pc:sldMk cId="3914550070" sldId="657"/>
            <ac:spMk id="29" creationId="{FDABF699-3217-425F-AC95-C8FDA2D0BA30}"/>
          </ac:spMkLst>
        </pc:spChg>
        <pc:spChg chg="add mod">
          <ac:chgData name="Christian Morales LL." userId="acd2dd22fbae4b69" providerId="LiveId" clId="{57980F6F-6A78-472F-A31C-68DED1298F1A}" dt="2021-07-05T03:15:42.149" v="144"/>
          <ac:spMkLst>
            <pc:docMk/>
            <pc:sldMk cId="3914550070" sldId="657"/>
            <ac:spMk id="31" creationId="{8B5C595C-B205-44B2-9B3E-9B6DFC8E5576}"/>
          </ac:spMkLst>
        </pc:spChg>
        <pc:spChg chg="add mod">
          <ac:chgData name="Christian Morales LL." userId="acd2dd22fbae4b69" providerId="LiveId" clId="{57980F6F-6A78-472F-A31C-68DED1298F1A}" dt="2021-07-05T03:15:42.149" v="144"/>
          <ac:spMkLst>
            <pc:docMk/>
            <pc:sldMk cId="3914550070" sldId="657"/>
            <ac:spMk id="34" creationId="{765AD697-F52A-4F14-8F75-1EA36D94A190}"/>
          </ac:spMkLst>
        </pc:spChg>
        <pc:spChg chg="add mod">
          <ac:chgData name="Christian Morales LL." userId="acd2dd22fbae4b69" providerId="LiveId" clId="{57980F6F-6A78-472F-A31C-68DED1298F1A}" dt="2021-07-05T03:15:42.149" v="144"/>
          <ac:spMkLst>
            <pc:docMk/>
            <pc:sldMk cId="3914550070" sldId="657"/>
            <ac:spMk id="37" creationId="{536FE80B-F6D1-4439-928F-79D75487CBF1}"/>
          </ac:spMkLst>
        </pc:spChg>
        <pc:spChg chg="add mod">
          <ac:chgData name="Christian Morales LL." userId="acd2dd22fbae4b69" providerId="LiveId" clId="{57980F6F-6A78-472F-A31C-68DED1298F1A}" dt="2021-07-05T03:15:42.149" v="144"/>
          <ac:spMkLst>
            <pc:docMk/>
            <pc:sldMk cId="3914550070" sldId="657"/>
            <ac:spMk id="39" creationId="{55E4A220-AB7A-4D74-B8F1-9EC445F3D995}"/>
          </ac:spMkLst>
        </pc:spChg>
        <pc:spChg chg="add mod">
          <ac:chgData name="Christian Morales LL." userId="acd2dd22fbae4b69" providerId="LiveId" clId="{57980F6F-6A78-472F-A31C-68DED1298F1A}" dt="2021-07-05T03:15:42.149" v="144"/>
          <ac:spMkLst>
            <pc:docMk/>
            <pc:sldMk cId="3914550070" sldId="657"/>
            <ac:spMk id="41" creationId="{F8E282EC-603B-42D6-9CC9-69653B7634D8}"/>
          </ac:spMkLst>
        </pc:spChg>
        <pc:spChg chg="add mod">
          <ac:chgData name="Christian Morales LL." userId="acd2dd22fbae4b69" providerId="LiveId" clId="{57980F6F-6A78-472F-A31C-68DED1298F1A}" dt="2021-07-05T03:15:42.149" v="144"/>
          <ac:spMkLst>
            <pc:docMk/>
            <pc:sldMk cId="3914550070" sldId="657"/>
            <ac:spMk id="42" creationId="{380F8B7B-92EB-45AF-8577-9B1FE251F266}"/>
          </ac:spMkLst>
        </pc:spChg>
        <pc:spChg chg="add mod">
          <ac:chgData name="Christian Morales LL." userId="acd2dd22fbae4b69" providerId="LiveId" clId="{57980F6F-6A78-472F-A31C-68DED1298F1A}" dt="2021-07-05T03:15:42.149" v="144"/>
          <ac:spMkLst>
            <pc:docMk/>
            <pc:sldMk cId="3914550070" sldId="657"/>
            <ac:spMk id="45" creationId="{750F7B0F-C422-48A3-9D50-C09143623B82}"/>
          </ac:spMkLst>
        </pc:spChg>
        <pc:spChg chg="add mod">
          <ac:chgData name="Christian Morales LL." userId="acd2dd22fbae4b69" providerId="LiveId" clId="{57980F6F-6A78-472F-A31C-68DED1298F1A}" dt="2021-07-05T03:15:42.149" v="144"/>
          <ac:spMkLst>
            <pc:docMk/>
            <pc:sldMk cId="3914550070" sldId="657"/>
            <ac:spMk id="47" creationId="{2EA28058-6845-4A4A-B26E-E542D98965AD}"/>
          </ac:spMkLst>
        </pc:spChg>
        <pc:spChg chg="add mod">
          <ac:chgData name="Christian Morales LL." userId="acd2dd22fbae4b69" providerId="LiveId" clId="{57980F6F-6A78-472F-A31C-68DED1298F1A}" dt="2021-07-05T03:15:42.149" v="144"/>
          <ac:spMkLst>
            <pc:docMk/>
            <pc:sldMk cId="3914550070" sldId="657"/>
            <ac:spMk id="48" creationId="{9725A863-4DF5-44E5-BF0D-FF19C072C73E}"/>
          </ac:spMkLst>
        </pc:spChg>
        <pc:spChg chg="add mod">
          <ac:chgData name="Christian Morales LL." userId="acd2dd22fbae4b69" providerId="LiveId" clId="{57980F6F-6A78-472F-A31C-68DED1298F1A}" dt="2021-07-05T03:15:42.149" v="144"/>
          <ac:spMkLst>
            <pc:docMk/>
            <pc:sldMk cId="3914550070" sldId="657"/>
            <ac:spMk id="51" creationId="{7E568CCF-984A-491C-B24B-BB94055B68B1}"/>
          </ac:spMkLst>
        </pc:spChg>
        <pc:spChg chg="add mod">
          <ac:chgData name="Christian Morales LL." userId="acd2dd22fbae4b69" providerId="LiveId" clId="{57980F6F-6A78-472F-A31C-68DED1298F1A}" dt="2021-07-05T03:15:42.149" v="144"/>
          <ac:spMkLst>
            <pc:docMk/>
            <pc:sldMk cId="3914550070" sldId="657"/>
            <ac:spMk id="53" creationId="{D184DDE4-9DEA-495B-B193-B1E84B8B8CA5}"/>
          </ac:spMkLst>
        </pc:spChg>
        <pc:picChg chg="del">
          <ac:chgData name="Christian Morales LL." userId="acd2dd22fbae4b69" providerId="LiveId" clId="{57980F6F-6A78-472F-A31C-68DED1298F1A}" dt="2021-07-05T03:15:41.517" v="143" actId="478"/>
          <ac:picMkLst>
            <pc:docMk/>
            <pc:sldMk cId="3914550070" sldId="657"/>
            <ac:picMk id="7" creationId="{818D13C3-118B-43A7-8D3E-BA4909F78BCE}"/>
          </ac:picMkLst>
        </pc:picChg>
        <pc:picChg chg="add mod">
          <ac:chgData name="Christian Morales LL." userId="acd2dd22fbae4b69" providerId="LiveId" clId="{57980F6F-6A78-472F-A31C-68DED1298F1A}" dt="2021-07-05T03:15:42.149" v="144"/>
          <ac:picMkLst>
            <pc:docMk/>
            <pc:sldMk cId="3914550070" sldId="657"/>
            <ac:picMk id="9" creationId="{3D0F1921-F0E1-4B2C-911A-8AA1B2FFE6D0}"/>
          </ac:picMkLst>
        </pc:picChg>
        <pc:picChg chg="add mod">
          <ac:chgData name="Christian Morales LL." userId="acd2dd22fbae4b69" providerId="LiveId" clId="{57980F6F-6A78-472F-A31C-68DED1298F1A}" dt="2021-07-05T03:15:42.149" v="144"/>
          <ac:picMkLst>
            <pc:docMk/>
            <pc:sldMk cId="3914550070" sldId="657"/>
            <ac:picMk id="13" creationId="{EB74F99F-7417-45E2-B7F3-1F21ED97312C}"/>
          </ac:picMkLst>
        </pc:picChg>
        <pc:picChg chg="add mod">
          <ac:chgData name="Christian Morales LL." userId="acd2dd22fbae4b69" providerId="LiveId" clId="{57980F6F-6A78-472F-A31C-68DED1298F1A}" dt="2021-07-05T03:15:42.149" v="144"/>
          <ac:picMkLst>
            <pc:docMk/>
            <pc:sldMk cId="3914550070" sldId="657"/>
            <ac:picMk id="17" creationId="{F4C3BC16-5D5A-4824-999C-44EE6769DE31}"/>
          </ac:picMkLst>
        </pc:picChg>
        <pc:picChg chg="add mod">
          <ac:chgData name="Christian Morales LL." userId="acd2dd22fbae4b69" providerId="LiveId" clId="{57980F6F-6A78-472F-A31C-68DED1298F1A}" dt="2021-07-05T03:15:42.149" v="144"/>
          <ac:picMkLst>
            <pc:docMk/>
            <pc:sldMk cId="3914550070" sldId="657"/>
            <ac:picMk id="18" creationId="{F7F0FFD0-A1DB-4C86-A42B-0E34693776FB}"/>
          </ac:picMkLst>
        </pc:picChg>
        <pc:picChg chg="add mod">
          <ac:chgData name="Christian Morales LL." userId="acd2dd22fbae4b69" providerId="LiveId" clId="{57980F6F-6A78-472F-A31C-68DED1298F1A}" dt="2021-07-05T03:15:42.149" v="144"/>
          <ac:picMkLst>
            <pc:docMk/>
            <pc:sldMk cId="3914550070" sldId="657"/>
            <ac:picMk id="19" creationId="{660374A1-E233-47C5-9046-49F641FEE322}"/>
          </ac:picMkLst>
        </pc:picChg>
        <pc:picChg chg="add mod">
          <ac:chgData name="Christian Morales LL." userId="acd2dd22fbae4b69" providerId="LiveId" clId="{57980F6F-6A78-472F-A31C-68DED1298F1A}" dt="2021-07-05T03:15:42.149" v="144"/>
          <ac:picMkLst>
            <pc:docMk/>
            <pc:sldMk cId="3914550070" sldId="657"/>
            <ac:picMk id="20" creationId="{DCDF3C78-6DE5-43FF-9426-D464A0D84AAA}"/>
          </ac:picMkLst>
        </pc:picChg>
        <pc:picChg chg="add mod">
          <ac:chgData name="Christian Morales LL." userId="acd2dd22fbae4b69" providerId="LiveId" clId="{57980F6F-6A78-472F-A31C-68DED1298F1A}" dt="2021-07-05T03:15:42.149" v="144"/>
          <ac:picMkLst>
            <pc:docMk/>
            <pc:sldMk cId="3914550070" sldId="657"/>
            <ac:picMk id="22" creationId="{C9C75A4A-1430-4478-9D8D-364D104B8486}"/>
          </ac:picMkLst>
        </pc:picChg>
        <pc:picChg chg="add mod">
          <ac:chgData name="Christian Morales LL." userId="acd2dd22fbae4b69" providerId="LiveId" clId="{57980F6F-6A78-472F-A31C-68DED1298F1A}" dt="2021-07-05T03:15:42.149" v="144"/>
          <ac:picMkLst>
            <pc:docMk/>
            <pc:sldMk cId="3914550070" sldId="657"/>
            <ac:picMk id="24" creationId="{AD2BFB93-DC8C-49B5-AC71-6686465D207B}"/>
          </ac:picMkLst>
        </pc:picChg>
        <pc:picChg chg="add mod">
          <ac:chgData name="Christian Morales LL." userId="acd2dd22fbae4b69" providerId="LiveId" clId="{57980F6F-6A78-472F-A31C-68DED1298F1A}" dt="2021-07-05T03:15:42.149" v="144"/>
          <ac:picMkLst>
            <pc:docMk/>
            <pc:sldMk cId="3914550070" sldId="657"/>
            <ac:picMk id="26" creationId="{0218004C-3444-46C2-87FD-5B18E03AE896}"/>
          </ac:picMkLst>
        </pc:picChg>
        <pc:picChg chg="add mod">
          <ac:chgData name="Christian Morales LL." userId="acd2dd22fbae4b69" providerId="LiveId" clId="{57980F6F-6A78-472F-A31C-68DED1298F1A}" dt="2021-07-05T03:15:42.149" v="144"/>
          <ac:picMkLst>
            <pc:docMk/>
            <pc:sldMk cId="3914550070" sldId="657"/>
            <ac:picMk id="28" creationId="{A21FF280-2383-45E8-8AC6-BA22D820351E}"/>
          </ac:picMkLst>
        </pc:picChg>
        <pc:picChg chg="add mod">
          <ac:chgData name="Christian Morales LL." userId="acd2dd22fbae4b69" providerId="LiveId" clId="{57980F6F-6A78-472F-A31C-68DED1298F1A}" dt="2021-07-05T03:15:42.149" v="144"/>
          <ac:picMkLst>
            <pc:docMk/>
            <pc:sldMk cId="3914550070" sldId="657"/>
            <ac:picMk id="30" creationId="{25692ECA-8BB3-4001-8E11-40D5B32E9490}"/>
          </ac:picMkLst>
        </pc:picChg>
        <pc:picChg chg="add mod">
          <ac:chgData name="Christian Morales LL." userId="acd2dd22fbae4b69" providerId="LiveId" clId="{57980F6F-6A78-472F-A31C-68DED1298F1A}" dt="2021-07-05T03:15:42.149" v="144"/>
          <ac:picMkLst>
            <pc:docMk/>
            <pc:sldMk cId="3914550070" sldId="657"/>
            <ac:picMk id="35" creationId="{07607AE1-932C-4096-A301-13CDCD8EBF1D}"/>
          </ac:picMkLst>
        </pc:picChg>
        <pc:picChg chg="add mod">
          <ac:chgData name="Christian Morales LL." userId="acd2dd22fbae4b69" providerId="LiveId" clId="{57980F6F-6A78-472F-A31C-68DED1298F1A}" dt="2021-07-05T03:15:42.149" v="144"/>
          <ac:picMkLst>
            <pc:docMk/>
            <pc:sldMk cId="3914550070" sldId="657"/>
            <ac:picMk id="36" creationId="{ABCCAD29-65B9-41FD-9A58-8C8E17CF46FC}"/>
          </ac:picMkLst>
        </pc:picChg>
        <pc:picChg chg="add mod">
          <ac:chgData name="Christian Morales LL." userId="acd2dd22fbae4b69" providerId="LiveId" clId="{57980F6F-6A78-472F-A31C-68DED1298F1A}" dt="2021-07-05T03:15:42.149" v="144"/>
          <ac:picMkLst>
            <pc:docMk/>
            <pc:sldMk cId="3914550070" sldId="657"/>
            <ac:picMk id="38" creationId="{FBABE82B-EB3C-45B0-A370-A3898957E132}"/>
          </ac:picMkLst>
        </pc:picChg>
        <pc:picChg chg="add mod">
          <ac:chgData name="Christian Morales LL." userId="acd2dd22fbae4b69" providerId="LiveId" clId="{57980F6F-6A78-472F-A31C-68DED1298F1A}" dt="2021-07-05T03:15:42.149" v="144"/>
          <ac:picMkLst>
            <pc:docMk/>
            <pc:sldMk cId="3914550070" sldId="657"/>
            <ac:picMk id="40" creationId="{4CF2C81B-A493-4A6B-A7C7-DF8DF0AA8209}"/>
          </ac:picMkLst>
        </pc:picChg>
        <pc:picChg chg="add mod">
          <ac:chgData name="Christian Morales LL." userId="acd2dd22fbae4b69" providerId="LiveId" clId="{57980F6F-6A78-472F-A31C-68DED1298F1A}" dt="2021-07-05T03:15:42.149" v="144"/>
          <ac:picMkLst>
            <pc:docMk/>
            <pc:sldMk cId="3914550070" sldId="657"/>
            <ac:picMk id="43" creationId="{2A03B7A5-04D8-443D-BDDE-75D78372754E}"/>
          </ac:picMkLst>
        </pc:picChg>
        <pc:picChg chg="add mod">
          <ac:chgData name="Christian Morales LL." userId="acd2dd22fbae4b69" providerId="LiveId" clId="{57980F6F-6A78-472F-A31C-68DED1298F1A}" dt="2021-07-05T03:15:42.149" v="144"/>
          <ac:picMkLst>
            <pc:docMk/>
            <pc:sldMk cId="3914550070" sldId="657"/>
            <ac:picMk id="44" creationId="{8A385672-CEA8-4E2C-ADEA-8C670169210F}"/>
          </ac:picMkLst>
        </pc:picChg>
        <pc:picChg chg="add mod">
          <ac:chgData name="Christian Morales LL." userId="acd2dd22fbae4b69" providerId="LiveId" clId="{57980F6F-6A78-472F-A31C-68DED1298F1A}" dt="2021-07-05T03:15:42.149" v="144"/>
          <ac:picMkLst>
            <pc:docMk/>
            <pc:sldMk cId="3914550070" sldId="657"/>
            <ac:picMk id="46" creationId="{B964F74B-3E15-4B02-94A1-3238755F8F31}"/>
          </ac:picMkLst>
        </pc:picChg>
        <pc:picChg chg="add mod">
          <ac:chgData name="Christian Morales LL." userId="acd2dd22fbae4b69" providerId="LiveId" clId="{57980F6F-6A78-472F-A31C-68DED1298F1A}" dt="2021-07-05T03:15:42.149" v="144"/>
          <ac:picMkLst>
            <pc:docMk/>
            <pc:sldMk cId="3914550070" sldId="657"/>
            <ac:picMk id="49" creationId="{718D59D1-E5C7-4565-80CC-B11034B3D001}"/>
          </ac:picMkLst>
        </pc:picChg>
        <pc:picChg chg="add mod">
          <ac:chgData name="Christian Morales LL." userId="acd2dd22fbae4b69" providerId="LiveId" clId="{57980F6F-6A78-472F-A31C-68DED1298F1A}" dt="2021-07-05T03:15:42.149" v="144"/>
          <ac:picMkLst>
            <pc:docMk/>
            <pc:sldMk cId="3914550070" sldId="657"/>
            <ac:picMk id="52" creationId="{DF902027-B729-4CB0-83A4-D5B00E132513}"/>
          </ac:picMkLst>
        </pc:picChg>
        <pc:cxnChg chg="add mod">
          <ac:chgData name="Christian Morales LL." userId="acd2dd22fbae4b69" providerId="LiveId" clId="{57980F6F-6A78-472F-A31C-68DED1298F1A}" dt="2021-07-05T03:15:42.149" v="144"/>
          <ac:cxnSpMkLst>
            <pc:docMk/>
            <pc:sldMk cId="3914550070" sldId="657"/>
            <ac:cxnSpMk id="32" creationId="{6458179E-38C2-4815-BFDB-DD3906776416}"/>
          </ac:cxnSpMkLst>
        </pc:cxnChg>
        <pc:cxnChg chg="add mod">
          <ac:chgData name="Christian Morales LL." userId="acd2dd22fbae4b69" providerId="LiveId" clId="{57980F6F-6A78-472F-A31C-68DED1298F1A}" dt="2021-07-05T03:15:42.149" v="144"/>
          <ac:cxnSpMkLst>
            <pc:docMk/>
            <pc:sldMk cId="3914550070" sldId="657"/>
            <ac:cxnSpMk id="33" creationId="{FCF3C5DD-C28C-4EB9-AD47-8279F19C58BB}"/>
          </ac:cxnSpMkLst>
        </pc:cxnChg>
        <pc:cxnChg chg="add mod">
          <ac:chgData name="Christian Morales LL." userId="acd2dd22fbae4b69" providerId="LiveId" clId="{57980F6F-6A78-472F-A31C-68DED1298F1A}" dt="2021-07-05T03:15:42.149" v="144"/>
          <ac:cxnSpMkLst>
            <pc:docMk/>
            <pc:sldMk cId="3914550070" sldId="657"/>
            <ac:cxnSpMk id="50" creationId="{DCB36DE7-1115-4280-BF17-CC3A09630AB0}"/>
          </ac:cxnSpMkLst>
        </pc:cxnChg>
        <pc:cxnChg chg="add mod">
          <ac:chgData name="Christian Morales LL." userId="acd2dd22fbae4b69" providerId="LiveId" clId="{57980F6F-6A78-472F-A31C-68DED1298F1A}" dt="2021-07-05T03:15:42.149" v="144"/>
          <ac:cxnSpMkLst>
            <pc:docMk/>
            <pc:sldMk cId="3914550070" sldId="657"/>
            <ac:cxnSpMk id="54" creationId="{B63CEDC5-837A-425D-8683-142DD1E0AC64}"/>
          </ac:cxnSpMkLst>
        </pc:cxnChg>
        <pc:cxnChg chg="add mod">
          <ac:chgData name="Christian Morales LL." userId="acd2dd22fbae4b69" providerId="LiveId" clId="{57980F6F-6A78-472F-A31C-68DED1298F1A}" dt="2021-07-05T03:15:42.149" v="144"/>
          <ac:cxnSpMkLst>
            <pc:docMk/>
            <pc:sldMk cId="3914550070" sldId="657"/>
            <ac:cxnSpMk id="55" creationId="{4F06CD1E-608F-435A-A9C5-5AE3BC69F806}"/>
          </ac:cxnSpMkLst>
        </pc:cxnChg>
        <pc:cxnChg chg="add mod">
          <ac:chgData name="Christian Morales LL." userId="acd2dd22fbae4b69" providerId="LiveId" clId="{57980F6F-6A78-472F-A31C-68DED1298F1A}" dt="2021-07-05T03:15:42.149" v="144"/>
          <ac:cxnSpMkLst>
            <pc:docMk/>
            <pc:sldMk cId="3914550070" sldId="657"/>
            <ac:cxnSpMk id="56" creationId="{CA2AB391-D2F7-4F21-90A7-DC65E71C5BE1}"/>
          </ac:cxnSpMkLst>
        </pc:cxnChg>
      </pc:sldChg>
      <pc:sldChg chg="addSp delSp modSp add">
        <pc:chgData name="Christian Morales LL." userId="acd2dd22fbae4b69" providerId="LiveId" clId="{57980F6F-6A78-472F-A31C-68DED1298F1A}" dt="2021-07-05T03:16:31.118" v="153"/>
        <pc:sldMkLst>
          <pc:docMk/>
          <pc:sldMk cId="1169549010" sldId="658"/>
        </pc:sldMkLst>
        <pc:spChg chg="mod">
          <ac:chgData name="Christian Morales LL." userId="acd2dd22fbae4b69" providerId="LiveId" clId="{57980F6F-6A78-472F-A31C-68DED1298F1A}" dt="2021-07-05T03:16:22.569" v="152"/>
          <ac:spMkLst>
            <pc:docMk/>
            <pc:sldMk cId="1169549010" sldId="658"/>
            <ac:spMk id="2" creationId="{0E410F4F-57DC-4451-835D-0B7B78759B08}"/>
          </ac:spMkLst>
        </pc:spChg>
        <pc:spChg chg="del">
          <ac:chgData name="Christian Morales LL." userId="acd2dd22fbae4b69" providerId="LiveId" clId="{57980F6F-6A78-472F-A31C-68DED1298F1A}" dt="2021-07-05T03:16:14.336" v="151" actId="478"/>
          <ac:spMkLst>
            <pc:docMk/>
            <pc:sldMk cId="1169549010" sldId="658"/>
            <ac:spMk id="6" creationId="{DB3F8ED3-7CB2-43B1-B324-093881DB2448}"/>
          </ac:spMkLst>
        </pc:spChg>
        <pc:spChg chg="del">
          <ac:chgData name="Christian Morales LL." userId="acd2dd22fbae4b69" providerId="LiveId" clId="{57980F6F-6A78-472F-A31C-68DED1298F1A}" dt="2021-07-05T03:16:14.336" v="151" actId="478"/>
          <ac:spMkLst>
            <pc:docMk/>
            <pc:sldMk cId="1169549010" sldId="658"/>
            <ac:spMk id="10" creationId="{EED4985F-026C-4C1C-B200-1CB65ADB31EA}"/>
          </ac:spMkLst>
        </pc:spChg>
        <pc:spChg chg="del">
          <ac:chgData name="Christian Morales LL." userId="acd2dd22fbae4b69" providerId="LiveId" clId="{57980F6F-6A78-472F-A31C-68DED1298F1A}" dt="2021-07-05T03:16:14.336" v="151" actId="478"/>
          <ac:spMkLst>
            <pc:docMk/>
            <pc:sldMk cId="1169549010" sldId="658"/>
            <ac:spMk id="11" creationId="{5D8135A1-F9FD-446A-8348-117484736345}"/>
          </ac:spMkLst>
        </pc:spChg>
        <pc:spChg chg="del">
          <ac:chgData name="Christian Morales LL." userId="acd2dd22fbae4b69" providerId="LiveId" clId="{57980F6F-6A78-472F-A31C-68DED1298F1A}" dt="2021-07-05T03:16:14.336" v="151" actId="478"/>
          <ac:spMkLst>
            <pc:docMk/>
            <pc:sldMk cId="1169549010" sldId="658"/>
            <ac:spMk id="12" creationId="{3E873465-B86B-4CD9-9727-23871FDB3597}"/>
          </ac:spMkLst>
        </pc:spChg>
        <pc:spChg chg="del">
          <ac:chgData name="Christian Morales LL." userId="acd2dd22fbae4b69" providerId="LiveId" clId="{57980F6F-6A78-472F-A31C-68DED1298F1A}" dt="2021-07-05T03:16:14.336" v="151" actId="478"/>
          <ac:spMkLst>
            <pc:docMk/>
            <pc:sldMk cId="1169549010" sldId="658"/>
            <ac:spMk id="14" creationId="{34A526C1-C045-407B-9462-539EB5C2A9FE}"/>
          </ac:spMkLst>
        </pc:spChg>
        <pc:spChg chg="del">
          <ac:chgData name="Christian Morales LL." userId="acd2dd22fbae4b69" providerId="LiveId" clId="{57980F6F-6A78-472F-A31C-68DED1298F1A}" dt="2021-07-05T03:16:14.336" v="151" actId="478"/>
          <ac:spMkLst>
            <pc:docMk/>
            <pc:sldMk cId="1169549010" sldId="658"/>
            <ac:spMk id="15" creationId="{54225859-3989-4B74-96CD-26C3433A704B}"/>
          </ac:spMkLst>
        </pc:spChg>
        <pc:spChg chg="del">
          <ac:chgData name="Christian Morales LL." userId="acd2dd22fbae4b69" providerId="LiveId" clId="{57980F6F-6A78-472F-A31C-68DED1298F1A}" dt="2021-07-05T03:16:14.336" v="151" actId="478"/>
          <ac:spMkLst>
            <pc:docMk/>
            <pc:sldMk cId="1169549010" sldId="658"/>
            <ac:spMk id="16" creationId="{71C97F1A-548D-4D41-8047-9B191B093F01}"/>
          </ac:spMkLst>
        </pc:spChg>
        <pc:spChg chg="del">
          <ac:chgData name="Christian Morales LL." userId="acd2dd22fbae4b69" providerId="LiveId" clId="{57980F6F-6A78-472F-A31C-68DED1298F1A}" dt="2021-07-05T03:16:14.336" v="151" actId="478"/>
          <ac:spMkLst>
            <pc:docMk/>
            <pc:sldMk cId="1169549010" sldId="658"/>
            <ac:spMk id="21" creationId="{D0E1F343-CE19-4ABA-AB10-5E15D53D0FAD}"/>
          </ac:spMkLst>
        </pc:spChg>
        <pc:spChg chg="del">
          <ac:chgData name="Christian Morales LL." userId="acd2dd22fbae4b69" providerId="LiveId" clId="{57980F6F-6A78-472F-A31C-68DED1298F1A}" dt="2021-07-05T03:16:14.336" v="151" actId="478"/>
          <ac:spMkLst>
            <pc:docMk/>
            <pc:sldMk cId="1169549010" sldId="658"/>
            <ac:spMk id="23" creationId="{CF26E516-5F0A-4353-8A8D-41061C3C6284}"/>
          </ac:spMkLst>
        </pc:spChg>
        <pc:spChg chg="del">
          <ac:chgData name="Christian Morales LL." userId="acd2dd22fbae4b69" providerId="LiveId" clId="{57980F6F-6A78-472F-A31C-68DED1298F1A}" dt="2021-07-05T03:16:14.336" v="151" actId="478"/>
          <ac:spMkLst>
            <pc:docMk/>
            <pc:sldMk cId="1169549010" sldId="658"/>
            <ac:spMk id="25" creationId="{81E32404-212F-4206-BFB8-44523DC29133}"/>
          </ac:spMkLst>
        </pc:spChg>
        <pc:spChg chg="del">
          <ac:chgData name="Christian Morales LL." userId="acd2dd22fbae4b69" providerId="LiveId" clId="{57980F6F-6A78-472F-A31C-68DED1298F1A}" dt="2021-07-05T03:16:14.336" v="151" actId="478"/>
          <ac:spMkLst>
            <pc:docMk/>
            <pc:sldMk cId="1169549010" sldId="658"/>
            <ac:spMk id="27" creationId="{208247BB-BA13-49A0-B7A9-62C600CE793F}"/>
          </ac:spMkLst>
        </pc:spChg>
        <pc:spChg chg="del">
          <ac:chgData name="Christian Morales LL." userId="acd2dd22fbae4b69" providerId="LiveId" clId="{57980F6F-6A78-472F-A31C-68DED1298F1A}" dt="2021-07-05T03:16:14.336" v="151" actId="478"/>
          <ac:spMkLst>
            <pc:docMk/>
            <pc:sldMk cId="1169549010" sldId="658"/>
            <ac:spMk id="29" creationId="{FDABF699-3217-425F-AC95-C8FDA2D0BA30}"/>
          </ac:spMkLst>
        </pc:spChg>
        <pc:spChg chg="del">
          <ac:chgData name="Christian Morales LL." userId="acd2dd22fbae4b69" providerId="LiveId" clId="{57980F6F-6A78-472F-A31C-68DED1298F1A}" dt="2021-07-05T03:16:14.336" v="151" actId="478"/>
          <ac:spMkLst>
            <pc:docMk/>
            <pc:sldMk cId="1169549010" sldId="658"/>
            <ac:spMk id="31" creationId="{8B5C595C-B205-44B2-9B3E-9B6DFC8E5576}"/>
          </ac:spMkLst>
        </pc:spChg>
        <pc:spChg chg="del">
          <ac:chgData name="Christian Morales LL." userId="acd2dd22fbae4b69" providerId="LiveId" clId="{57980F6F-6A78-472F-A31C-68DED1298F1A}" dt="2021-07-05T03:16:14.336" v="151" actId="478"/>
          <ac:spMkLst>
            <pc:docMk/>
            <pc:sldMk cId="1169549010" sldId="658"/>
            <ac:spMk id="34" creationId="{765AD697-F52A-4F14-8F75-1EA36D94A190}"/>
          </ac:spMkLst>
        </pc:spChg>
        <pc:spChg chg="del">
          <ac:chgData name="Christian Morales LL." userId="acd2dd22fbae4b69" providerId="LiveId" clId="{57980F6F-6A78-472F-A31C-68DED1298F1A}" dt="2021-07-05T03:16:14.336" v="151" actId="478"/>
          <ac:spMkLst>
            <pc:docMk/>
            <pc:sldMk cId="1169549010" sldId="658"/>
            <ac:spMk id="37" creationId="{536FE80B-F6D1-4439-928F-79D75487CBF1}"/>
          </ac:spMkLst>
        </pc:spChg>
        <pc:spChg chg="del">
          <ac:chgData name="Christian Morales LL." userId="acd2dd22fbae4b69" providerId="LiveId" clId="{57980F6F-6A78-472F-A31C-68DED1298F1A}" dt="2021-07-05T03:16:14.336" v="151" actId="478"/>
          <ac:spMkLst>
            <pc:docMk/>
            <pc:sldMk cId="1169549010" sldId="658"/>
            <ac:spMk id="39" creationId="{55E4A220-AB7A-4D74-B8F1-9EC445F3D995}"/>
          </ac:spMkLst>
        </pc:spChg>
        <pc:spChg chg="del">
          <ac:chgData name="Christian Morales LL." userId="acd2dd22fbae4b69" providerId="LiveId" clId="{57980F6F-6A78-472F-A31C-68DED1298F1A}" dt="2021-07-05T03:16:14.336" v="151" actId="478"/>
          <ac:spMkLst>
            <pc:docMk/>
            <pc:sldMk cId="1169549010" sldId="658"/>
            <ac:spMk id="41" creationId="{F8E282EC-603B-42D6-9CC9-69653B7634D8}"/>
          </ac:spMkLst>
        </pc:spChg>
        <pc:spChg chg="del">
          <ac:chgData name="Christian Morales LL." userId="acd2dd22fbae4b69" providerId="LiveId" clId="{57980F6F-6A78-472F-A31C-68DED1298F1A}" dt="2021-07-05T03:16:14.336" v="151" actId="478"/>
          <ac:spMkLst>
            <pc:docMk/>
            <pc:sldMk cId="1169549010" sldId="658"/>
            <ac:spMk id="42" creationId="{380F8B7B-92EB-45AF-8577-9B1FE251F266}"/>
          </ac:spMkLst>
        </pc:spChg>
        <pc:spChg chg="del">
          <ac:chgData name="Christian Morales LL." userId="acd2dd22fbae4b69" providerId="LiveId" clId="{57980F6F-6A78-472F-A31C-68DED1298F1A}" dt="2021-07-05T03:16:14.336" v="151" actId="478"/>
          <ac:spMkLst>
            <pc:docMk/>
            <pc:sldMk cId="1169549010" sldId="658"/>
            <ac:spMk id="45" creationId="{750F7B0F-C422-48A3-9D50-C09143623B82}"/>
          </ac:spMkLst>
        </pc:spChg>
        <pc:spChg chg="del">
          <ac:chgData name="Christian Morales LL." userId="acd2dd22fbae4b69" providerId="LiveId" clId="{57980F6F-6A78-472F-A31C-68DED1298F1A}" dt="2021-07-05T03:16:14.336" v="151" actId="478"/>
          <ac:spMkLst>
            <pc:docMk/>
            <pc:sldMk cId="1169549010" sldId="658"/>
            <ac:spMk id="47" creationId="{2EA28058-6845-4A4A-B26E-E542D98965AD}"/>
          </ac:spMkLst>
        </pc:spChg>
        <pc:spChg chg="del">
          <ac:chgData name="Christian Morales LL." userId="acd2dd22fbae4b69" providerId="LiveId" clId="{57980F6F-6A78-472F-A31C-68DED1298F1A}" dt="2021-07-05T03:16:14.336" v="151" actId="478"/>
          <ac:spMkLst>
            <pc:docMk/>
            <pc:sldMk cId="1169549010" sldId="658"/>
            <ac:spMk id="48" creationId="{9725A863-4DF5-44E5-BF0D-FF19C072C73E}"/>
          </ac:spMkLst>
        </pc:spChg>
        <pc:spChg chg="del">
          <ac:chgData name="Christian Morales LL." userId="acd2dd22fbae4b69" providerId="LiveId" clId="{57980F6F-6A78-472F-A31C-68DED1298F1A}" dt="2021-07-05T03:16:14.336" v="151" actId="478"/>
          <ac:spMkLst>
            <pc:docMk/>
            <pc:sldMk cId="1169549010" sldId="658"/>
            <ac:spMk id="51" creationId="{7E568CCF-984A-491C-B24B-BB94055B68B1}"/>
          </ac:spMkLst>
        </pc:spChg>
        <pc:spChg chg="del">
          <ac:chgData name="Christian Morales LL." userId="acd2dd22fbae4b69" providerId="LiveId" clId="{57980F6F-6A78-472F-A31C-68DED1298F1A}" dt="2021-07-05T03:16:14.336" v="151" actId="478"/>
          <ac:spMkLst>
            <pc:docMk/>
            <pc:sldMk cId="1169549010" sldId="658"/>
            <ac:spMk id="53" creationId="{D184DDE4-9DEA-495B-B193-B1E84B8B8CA5}"/>
          </ac:spMkLst>
        </pc:spChg>
        <pc:spChg chg="add mod">
          <ac:chgData name="Christian Morales LL." userId="acd2dd22fbae4b69" providerId="LiveId" clId="{57980F6F-6A78-472F-A31C-68DED1298F1A}" dt="2021-07-05T03:16:31.118" v="153"/>
          <ac:spMkLst>
            <pc:docMk/>
            <pc:sldMk cId="1169549010" sldId="658"/>
            <ac:spMk id="57" creationId="{A01FFEDC-5DC1-4C2D-BA1A-550EF407FCDC}"/>
          </ac:spMkLst>
        </pc:spChg>
        <pc:grpChg chg="add mod">
          <ac:chgData name="Christian Morales LL." userId="acd2dd22fbae4b69" providerId="LiveId" clId="{57980F6F-6A78-472F-A31C-68DED1298F1A}" dt="2021-07-05T03:16:31.118" v="153"/>
          <ac:grpSpMkLst>
            <pc:docMk/>
            <pc:sldMk cId="1169549010" sldId="658"/>
            <ac:grpSpMk id="58" creationId="{66FF739B-3171-4198-AE84-AF945BD46AF6}"/>
          </ac:grpSpMkLst>
        </pc:grpChg>
        <pc:picChg chg="del">
          <ac:chgData name="Christian Morales LL." userId="acd2dd22fbae4b69" providerId="LiveId" clId="{57980F6F-6A78-472F-A31C-68DED1298F1A}" dt="2021-07-05T03:16:14.336" v="151" actId="478"/>
          <ac:picMkLst>
            <pc:docMk/>
            <pc:sldMk cId="1169549010" sldId="658"/>
            <ac:picMk id="9" creationId="{3D0F1921-F0E1-4B2C-911A-8AA1B2FFE6D0}"/>
          </ac:picMkLst>
        </pc:picChg>
        <pc:picChg chg="del">
          <ac:chgData name="Christian Morales LL." userId="acd2dd22fbae4b69" providerId="LiveId" clId="{57980F6F-6A78-472F-A31C-68DED1298F1A}" dt="2021-07-05T03:16:14.336" v="151" actId="478"/>
          <ac:picMkLst>
            <pc:docMk/>
            <pc:sldMk cId="1169549010" sldId="658"/>
            <ac:picMk id="13" creationId="{EB74F99F-7417-45E2-B7F3-1F21ED97312C}"/>
          </ac:picMkLst>
        </pc:picChg>
        <pc:picChg chg="del">
          <ac:chgData name="Christian Morales LL." userId="acd2dd22fbae4b69" providerId="LiveId" clId="{57980F6F-6A78-472F-A31C-68DED1298F1A}" dt="2021-07-05T03:16:14.336" v="151" actId="478"/>
          <ac:picMkLst>
            <pc:docMk/>
            <pc:sldMk cId="1169549010" sldId="658"/>
            <ac:picMk id="17" creationId="{F4C3BC16-5D5A-4824-999C-44EE6769DE31}"/>
          </ac:picMkLst>
        </pc:picChg>
        <pc:picChg chg="del">
          <ac:chgData name="Christian Morales LL." userId="acd2dd22fbae4b69" providerId="LiveId" clId="{57980F6F-6A78-472F-A31C-68DED1298F1A}" dt="2021-07-05T03:16:14.336" v="151" actId="478"/>
          <ac:picMkLst>
            <pc:docMk/>
            <pc:sldMk cId="1169549010" sldId="658"/>
            <ac:picMk id="18" creationId="{F7F0FFD0-A1DB-4C86-A42B-0E34693776FB}"/>
          </ac:picMkLst>
        </pc:picChg>
        <pc:picChg chg="del">
          <ac:chgData name="Christian Morales LL." userId="acd2dd22fbae4b69" providerId="LiveId" clId="{57980F6F-6A78-472F-A31C-68DED1298F1A}" dt="2021-07-05T03:16:14.336" v="151" actId="478"/>
          <ac:picMkLst>
            <pc:docMk/>
            <pc:sldMk cId="1169549010" sldId="658"/>
            <ac:picMk id="19" creationId="{660374A1-E233-47C5-9046-49F641FEE322}"/>
          </ac:picMkLst>
        </pc:picChg>
        <pc:picChg chg="del">
          <ac:chgData name="Christian Morales LL." userId="acd2dd22fbae4b69" providerId="LiveId" clId="{57980F6F-6A78-472F-A31C-68DED1298F1A}" dt="2021-07-05T03:16:14.336" v="151" actId="478"/>
          <ac:picMkLst>
            <pc:docMk/>
            <pc:sldMk cId="1169549010" sldId="658"/>
            <ac:picMk id="20" creationId="{DCDF3C78-6DE5-43FF-9426-D464A0D84AAA}"/>
          </ac:picMkLst>
        </pc:picChg>
        <pc:picChg chg="del">
          <ac:chgData name="Christian Morales LL." userId="acd2dd22fbae4b69" providerId="LiveId" clId="{57980F6F-6A78-472F-A31C-68DED1298F1A}" dt="2021-07-05T03:16:14.336" v="151" actId="478"/>
          <ac:picMkLst>
            <pc:docMk/>
            <pc:sldMk cId="1169549010" sldId="658"/>
            <ac:picMk id="22" creationId="{C9C75A4A-1430-4478-9D8D-364D104B8486}"/>
          </ac:picMkLst>
        </pc:picChg>
        <pc:picChg chg="del">
          <ac:chgData name="Christian Morales LL." userId="acd2dd22fbae4b69" providerId="LiveId" clId="{57980F6F-6A78-472F-A31C-68DED1298F1A}" dt="2021-07-05T03:16:14.336" v="151" actId="478"/>
          <ac:picMkLst>
            <pc:docMk/>
            <pc:sldMk cId="1169549010" sldId="658"/>
            <ac:picMk id="24" creationId="{AD2BFB93-DC8C-49B5-AC71-6686465D207B}"/>
          </ac:picMkLst>
        </pc:picChg>
        <pc:picChg chg="del">
          <ac:chgData name="Christian Morales LL." userId="acd2dd22fbae4b69" providerId="LiveId" clId="{57980F6F-6A78-472F-A31C-68DED1298F1A}" dt="2021-07-05T03:16:14.336" v="151" actId="478"/>
          <ac:picMkLst>
            <pc:docMk/>
            <pc:sldMk cId="1169549010" sldId="658"/>
            <ac:picMk id="26" creationId="{0218004C-3444-46C2-87FD-5B18E03AE896}"/>
          </ac:picMkLst>
        </pc:picChg>
        <pc:picChg chg="del">
          <ac:chgData name="Christian Morales LL." userId="acd2dd22fbae4b69" providerId="LiveId" clId="{57980F6F-6A78-472F-A31C-68DED1298F1A}" dt="2021-07-05T03:16:14.336" v="151" actId="478"/>
          <ac:picMkLst>
            <pc:docMk/>
            <pc:sldMk cId="1169549010" sldId="658"/>
            <ac:picMk id="28" creationId="{A21FF280-2383-45E8-8AC6-BA22D820351E}"/>
          </ac:picMkLst>
        </pc:picChg>
        <pc:picChg chg="del">
          <ac:chgData name="Christian Morales LL." userId="acd2dd22fbae4b69" providerId="LiveId" clId="{57980F6F-6A78-472F-A31C-68DED1298F1A}" dt="2021-07-05T03:16:14.336" v="151" actId="478"/>
          <ac:picMkLst>
            <pc:docMk/>
            <pc:sldMk cId="1169549010" sldId="658"/>
            <ac:picMk id="30" creationId="{25692ECA-8BB3-4001-8E11-40D5B32E9490}"/>
          </ac:picMkLst>
        </pc:picChg>
        <pc:picChg chg="del">
          <ac:chgData name="Christian Morales LL." userId="acd2dd22fbae4b69" providerId="LiveId" clId="{57980F6F-6A78-472F-A31C-68DED1298F1A}" dt="2021-07-05T03:16:14.336" v="151" actId="478"/>
          <ac:picMkLst>
            <pc:docMk/>
            <pc:sldMk cId="1169549010" sldId="658"/>
            <ac:picMk id="35" creationId="{07607AE1-932C-4096-A301-13CDCD8EBF1D}"/>
          </ac:picMkLst>
        </pc:picChg>
        <pc:picChg chg="del">
          <ac:chgData name="Christian Morales LL." userId="acd2dd22fbae4b69" providerId="LiveId" clId="{57980F6F-6A78-472F-A31C-68DED1298F1A}" dt="2021-07-05T03:16:14.336" v="151" actId="478"/>
          <ac:picMkLst>
            <pc:docMk/>
            <pc:sldMk cId="1169549010" sldId="658"/>
            <ac:picMk id="36" creationId="{ABCCAD29-65B9-41FD-9A58-8C8E17CF46FC}"/>
          </ac:picMkLst>
        </pc:picChg>
        <pc:picChg chg="del">
          <ac:chgData name="Christian Morales LL." userId="acd2dd22fbae4b69" providerId="LiveId" clId="{57980F6F-6A78-472F-A31C-68DED1298F1A}" dt="2021-07-05T03:16:14.336" v="151" actId="478"/>
          <ac:picMkLst>
            <pc:docMk/>
            <pc:sldMk cId="1169549010" sldId="658"/>
            <ac:picMk id="38" creationId="{FBABE82B-EB3C-45B0-A370-A3898957E132}"/>
          </ac:picMkLst>
        </pc:picChg>
        <pc:picChg chg="del">
          <ac:chgData name="Christian Morales LL." userId="acd2dd22fbae4b69" providerId="LiveId" clId="{57980F6F-6A78-472F-A31C-68DED1298F1A}" dt="2021-07-05T03:16:14.336" v="151" actId="478"/>
          <ac:picMkLst>
            <pc:docMk/>
            <pc:sldMk cId="1169549010" sldId="658"/>
            <ac:picMk id="40" creationId="{4CF2C81B-A493-4A6B-A7C7-DF8DF0AA8209}"/>
          </ac:picMkLst>
        </pc:picChg>
        <pc:picChg chg="del">
          <ac:chgData name="Christian Morales LL." userId="acd2dd22fbae4b69" providerId="LiveId" clId="{57980F6F-6A78-472F-A31C-68DED1298F1A}" dt="2021-07-05T03:16:14.336" v="151" actId="478"/>
          <ac:picMkLst>
            <pc:docMk/>
            <pc:sldMk cId="1169549010" sldId="658"/>
            <ac:picMk id="43" creationId="{2A03B7A5-04D8-443D-BDDE-75D78372754E}"/>
          </ac:picMkLst>
        </pc:picChg>
        <pc:picChg chg="del">
          <ac:chgData name="Christian Morales LL." userId="acd2dd22fbae4b69" providerId="LiveId" clId="{57980F6F-6A78-472F-A31C-68DED1298F1A}" dt="2021-07-05T03:16:14.336" v="151" actId="478"/>
          <ac:picMkLst>
            <pc:docMk/>
            <pc:sldMk cId="1169549010" sldId="658"/>
            <ac:picMk id="44" creationId="{8A385672-CEA8-4E2C-ADEA-8C670169210F}"/>
          </ac:picMkLst>
        </pc:picChg>
        <pc:picChg chg="del">
          <ac:chgData name="Christian Morales LL." userId="acd2dd22fbae4b69" providerId="LiveId" clId="{57980F6F-6A78-472F-A31C-68DED1298F1A}" dt="2021-07-05T03:16:14.336" v="151" actId="478"/>
          <ac:picMkLst>
            <pc:docMk/>
            <pc:sldMk cId="1169549010" sldId="658"/>
            <ac:picMk id="46" creationId="{B964F74B-3E15-4B02-94A1-3238755F8F31}"/>
          </ac:picMkLst>
        </pc:picChg>
        <pc:picChg chg="del">
          <ac:chgData name="Christian Morales LL." userId="acd2dd22fbae4b69" providerId="LiveId" clId="{57980F6F-6A78-472F-A31C-68DED1298F1A}" dt="2021-07-05T03:16:14.336" v="151" actId="478"/>
          <ac:picMkLst>
            <pc:docMk/>
            <pc:sldMk cId="1169549010" sldId="658"/>
            <ac:picMk id="49" creationId="{718D59D1-E5C7-4565-80CC-B11034B3D001}"/>
          </ac:picMkLst>
        </pc:picChg>
        <pc:picChg chg="del">
          <ac:chgData name="Christian Morales LL." userId="acd2dd22fbae4b69" providerId="LiveId" clId="{57980F6F-6A78-472F-A31C-68DED1298F1A}" dt="2021-07-05T03:16:14.336" v="151" actId="478"/>
          <ac:picMkLst>
            <pc:docMk/>
            <pc:sldMk cId="1169549010" sldId="658"/>
            <ac:picMk id="52" creationId="{DF902027-B729-4CB0-83A4-D5B00E132513}"/>
          </ac:picMkLst>
        </pc:picChg>
        <pc:picChg chg="mod">
          <ac:chgData name="Christian Morales LL." userId="acd2dd22fbae4b69" providerId="LiveId" clId="{57980F6F-6A78-472F-A31C-68DED1298F1A}" dt="2021-07-05T03:16:31.118" v="153"/>
          <ac:picMkLst>
            <pc:docMk/>
            <pc:sldMk cId="1169549010" sldId="658"/>
            <ac:picMk id="59" creationId="{B822F1C9-656A-4AAF-B96A-976FFE980376}"/>
          </ac:picMkLst>
        </pc:picChg>
        <pc:picChg chg="mod">
          <ac:chgData name="Christian Morales LL." userId="acd2dd22fbae4b69" providerId="LiveId" clId="{57980F6F-6A78-472F-A31C-68DED1298F1A}" dt="2021-07-05T03:16:31.118" v="153"/>
          <ac:picMkLst>
            <pc:docMk/>
            <pc:sldMk cId="1169549010" sldId="658"/>
            <ac:picMk id="60" creationId="{776B5A0A-22C4-4257-8071-FCEDBF7A4CFF}"/>
          </ac:picMkLst>
        </pc:picChg>
        <pc:cxnChg chg="del">
          <ac:chgData name="Christian Morales LL." userId="acd2dd22fbae4b69" providerId="LiveId" clId="{57980F6F-6A78-472F-A31C-68DED1298F1A}" dt="2021-07-05T03:16:14.336" v="151" actId="478"/>
          <ac:cxnSpMkLst>
            <pc:docMk/>
            <pc:sldMk cId="1169549010" sldId="658"/>
            <ac:cxnSpMk id="32" creationId="{6458179E-38C2-4815-BFDB-DD3906776416}"/>
          </ac:cxnSpMkLst>
        </pc:cxnChg>
        <pc:cxnChg chg="del">
          <ac:chgData name="Christian Morales LL." userId="acd2dd22fbae4b69" providerId="LiveId" clId="{57980F6F-6A78-472F-A31C-68DED1298F1A}" dt="2021-07-05T03:16:14.336" v="151" actId="478"/>
          <ac:cxnSpMkLst>
            <pc:docMk/>
            <pc:sldMk cId="1169549010" sldId="658"/>
            <ac:cxnSpMk id="33" creationId="{FCF3C5DD-C28C-4EB9-AD47-8279F19C58BB}"/>
          </ac:cxnSpMkLst>
        </pc:cxnChg>
        <pc:cxnChg chg="del">
          <ac:chgData name="Christian Morales LL." userId="acd2dd22fbae4b69" providerId="LiveId" clId="{57980F6F-6A78-472F-A31C-68DED1298F1A}" dt="2021-07-05T03:16:14.336" v="151" actId="478"/>
          <ac:cxnSpMkLst>
            <pc:docMk/>
            <pc:sldMk cId="1169549010" sldId="658"/>
            <ac:cxnSpMk id="50" creationId="{DCB36DE7-1115-4280-BF17-CC3A09630AB0}"/>
          </ac:cxnSpMkLst>
        </pc:cxnChg>
        <pc:cxnChg chg="del">
          <ac:chgData name="Christian Morales LL." userId="acd2dd22fbae4b69" providerId="LiveId" clId="{57980F6F-6A78-472F-A31C-68DED1298F1A}" dt="2021-07-05T03:16:14.336" v="151" actId="478"/>
          <ac:cxnSpMkLst>
            <pc:docMk/>
            <pc:sldMk cId="1169549010" sldId="658"/>
            <ac:cxnSpMk id="54" creationId="{B63CEDC5-837A-425D-8683-142DD1E0AC64}"/>
          </ac:cxnSpMkLst>
        </pc:cxnChg>
        <pc:cxnChg chg="del">
          <ac:chgData name="Christian Morales LL." userId="acd2dd22fbae4b69" providerId="LiveId" clId="{57980F6F-6A78-472F-A31C-68DED1298F1A}" dt="2021-07-05T03:16:14.336" v="151" actId="478"/>
          <ac:cxnSpMkLst>
            <pc:docMk/>
            <pc:sldMk cId="1169549010" sldId="658"/>
            <ac:cxnSpMk id="55" creationId="{4F06CD1E-608F-435A-A9C5-5AE3BC69F806}"/>
          </ac:cxnSpMkLst>
        </pc:cxnChg>
        <pc:cxnChg chg="del">
          <ac:chgData name="Christian Morales LL." userId="acd2dd22fbae4b69" providerId="LiveId" clId="{57980F6F-6A78-472F-A31C-68DED1298F1A}" dt="2021-07-05T03:16:14.336" v="151" actId="478"/>
          <ac:cxnSpMkLst>
            <pc:docMk/>
            <pc:sldMk cId="1169549010" sldId="658"/>
            <ac:cxnSpMk id="56" creationId="{CA2AB391-D2F7-4F21-90A7-DC65E71C5BE1}"/>
          </ac:cxnSpMkLst>
        </pc:cxnChg>
      </pc:sldChg>
      <pc:sldChg chg="new del">
        <pc:chgData name="Christian Morales LL." userId="acd2dd22fbae4b69" providerId="LiveId" clId="{57980F6F-6A78-472F-A31C-68DED1298F1A}" dt="2021-07-05T03:16:00.245" v="149" actId="2696"/>
        <pc:sldMkLst>
          <pc:docMk/>
          <pc:sldMk cId="4122739598" sldId="658"/>
        </pc:sldMkLst>
      </pc:sldChg>
      <pc:sldChg chg="addSp delSp modSp add">
        <pc:chgData name="Christian Morales LL." userId="acd2dd22fbae4b69" providerId="LiveId" clId="{57980F6F-6A78-472F-A31C-68DED1298F1A}" dt="2021-07-05T03:16:53.622" v="156"/>
        <pc:sldMkLst>
          <pc:docMk/>
          <pc:sldMk cId="597602979" sldId="659"/>
        </pc:sldMkLst>
        <pc:spChg chg="add mod">
          <ac:chgData name="Christian Morales LL." userId="acd2dd22fbae4b69" providerId="LiveId" clId="{57980F6F-6A78-472F-A31C-68DED1298F1A}" dt="2021-07-05T03:16:53.622" v="156"/>
          <ac:spMkLst>
            <pc:docMk/>
            <pc:sldMk cId="597602979" sldId="659"/>
            <ac:spMk id="8" creationId="{24C625D4-AC0A-4308-B827-1265E350BF40}"/>
          </ac:spMkLst>
        </pc:spChg>
        <pc:spChg chg="add mod">
          <ac:chgData name="Christian Morales LL." userId="acd2dd22fbae4b69" providerId="LiveId" clId="{57980F6F-6A78-472F-A31C-68DED1298F1A}" dt="2021-07-05T03:16:53.622" v="156"/>
          <ac:spMkLst>
            <pc:docMk/>
            <pc:sldMk cId="597602979" sldId="659"/>
            <ac:spMk id="9" creationId="{A1D91152-50FA-4666-9BC7-8768973A1A20}"/>
          </ac:spMkLst>
        </pc:spChg>
        <pc:spChg chg="del">
          <ac:chgData name="Christian Morales LL." userId="acd2dd22fbae4b69" providerId="LiveId" clId="{57980F6F-6A78-472F-A31C-68DED1298F1A}" dt="2021-07-05T03:16:52.872" v="155" actId="478"/>
          <ac:spMkLst>
            <pc:docMk/>
            <pc:sldMk cId="597602979" sldId="659"/>
            <ac:spMk id="57" creationId="{A01FFEDC-5DC1-4C2D-BA1A-550EF407FCDC}"/>
          </ac:spMkLst>
        </pc:spChg>
        <pc:grpChg chg="del">
          <ac:chgData name="Christian Morales LL." userId="acd2dd22fbae4b69" providerId="LiveId" clId="{57980F6F-6A78-472F-A31C-68DED1298F1A}" dt="2021-07-05T03:16:52.872" v="155" actId="478"/>
          <ac:grpSpMkLst>
            <pc:docMk/>
            <pc:sldMk cId="597602979" sldId="659"/>
            <ac:grpSpMk id="58" creationId="{66FF739B-3171-4198-AE84-AF945BD46AF6}"/>
          </ac:grpSpMkLst>
        </pc:grpChg>
      </pc:sldChg>
      <pc:sldChg chg="addSp delSp modSp add mod">
        <pc:chgData name="Christian Morales LL." userId="acd2dd22fbae4b69" providerId="LiveId" clId="{57980F6F-6A78-472F-A31C-68DED1298F1A}" dt="2021-07-05T03:17:32.329" v="166"/>
        <pc:sldMkLst>
          <pc:docMk/>
          <pc:sldMk cId="177708199" sldId="660"/>
        </pc:sldMkLst>
        <pc:spChg chg="mod">
          <ac:chgData name="Christian Morales LL." userId="acd2dd22fbae4b69" providerId="LiveId" clId="{57980F6F-6A78-472F-A31C-68DED1298F1A}" dt="2021-07-05T03:17:19.111" v="164" actId="20577"/>
          <ac:spMkLst>
            <pc:docMk/>
            <pc:sldMk cId="177708199" sldId="660"/>
            <ac:spMk id="2" creationId="{0E410F4F-57DC-4451-835D-0B7B78759B08}"/>
          </ac:spMkLst>
        </pc:spChg>
        <pc:spChg chg="add mod">
          <ac:chgData name="Christian Morales LL." userId="acd2dd22fbae4b69" providerId="LiveId" clId="{57980F6F-6A78-472F-A31C-68DED1298F1A}" dt="2021-07-05T03:17:32.329" v="166"/>
          <ac:spMkLst>
            <pc:docMk/>
            <pc:sldMk cId="177708199" sldId="660"/>
            <ac:spMk id="6" creationId="{2FD9C5F7-33F6-4A22-949C-3055EA7E31FB}"/>
          </ac:spMkLst>
        </pc:spChg>
        <pc:spChg chg="del">
          <ac:chgData name="Christian Morales LL." userId="acd2dd22fbae4b69" providerId="LiveId" clId="{57980F6F-6A78-472F-A31C-68DED1298F1A}" dt="2021-07-05T03:17:31.673" v="165" actId="478"/>
          <ac:spMkLst>
            <pc:docMk/>
            <pc:sldMk cId="177708199" sldId="660"/>
            <ac:spMk id="8" creationId="{24C625D4-AC0A-4308-B827-1265E350BF40}"/>
          </ac:spMkLst>
        </pc:spChg>
        <pc:spChg chg="del">
          <ac:chgData name="Christian Morales LL." userId="acd2dd22fbae4b69" providerId="LiveId" clId="{57980F6F-6A78-472F-A31C-68DED1298F1A}" dt="2021-07-05T03:17:31.673" v="165" actId="478"/>
          <ac:spMkLst>
            <pc:docMk/>
            <pc:sldMk cId="177708199" sldId="660"/>
            <ac:spMk id="9" creationId="{A1D91152-50FA-4666-9BC7-8768973A1A20}"/>
          </ac:spMkLst>
        </pc:spChg>
        <pc:picChg chg="add mod">
          <ac:chgData name="Christian Morales LL." userId="acd2dd22fbae4b69" providerId="LiveId" clId="{57980F6F-6A78-472F-A31C-68DED1298F1A}" dt="2021-07-05T03:17:32.329" v="166"/>
          <ac:picMkLst>
            <pc:docMk/>
            <pc:sldMk cId="177708199" sldId="660"/>
            <ac:picMk id="7" creationId="{0C896077-D794-4428-8ABC-2FD4F9AF6AC7}"/>
          </ac:picMkLst>
        </pc:picChg>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C2B50EEA-BAD8-44DE-A2B6-B919F7A948D0}"/>
    <pc:docChg chg="modSld">
      <pc:chgData name="Desarrollo Curricular" userId="" providerId="" clId="Web-{C2B50EEA-BAD8-44DE-A2B6-B919F7A948D0}" dt="2021-06-05T02:42:57.819" v="9" actId="20577"/>
      <pc:docMkLst>
        <pc:docMk/>
      </pc:docMkLst>
      <pc:sldChg chg="modSp">
        <pc:chgData name="Desarrollo Curricular" userId="" providerId="" clId="Web-{C2B50EEA-BAD8-44DE-A2B6-B919F7A948D0}" dt="2021-06-05T02:42:50.897" v="5" actId="20577"/>
        <pc:sldMkLst>
          <pc:docMk/>
          <pc:sldMk cId="1834265078" sldId="620"/>
        </pc:sldMkLst>
        <pc:spChg chg="mod">
          <ac:chgData name="Desarrollo Curricular" userId="" providerId="" clId="Web-{C2B50EEA-BAD8-44DE-A2B6-B919F7A948D0}" dt="2021-06-05T02:42:50.897" v="5" actId="20577"/>
          <ac:spMkLst>
            <pc:docMk/>
            <pc:sldMk cId="1834265078" sldId="620"/>
            <ac:spMk id="3" creationId="{7279C2AC-66F9-4C8F-929B-40A387D8CCE2}"/>
          </ac:spMkLst>
        </pc:spChg>
      </pc:sldChg>
      <pc:sldChg chg="modSp">
        <pc:chgData name="Desarrollo Curricular" userId="" providerId="" clId="Web-{C2B50EEA-BAD8-44DE-A2B6-B919F7A948D0}" dt="2021-06-05T02:42:57.819" v="9" actId="20577"/>
        <pc:sldMkLst>
          <pc:docMk/>
          <pc:sldMk cId="963236813" sldId="621"/>
        </pc:sldMkLst>
        <pc:spChg chg="mod">
          <ac:chgData name="Desarrollo Curricular" userId="" providerId="" clId="Web-{C2B50EEA-BAD8-44DE-A2B6-B919F7A948D0}" dt="2021-06-05T02:42:57.819" v="9" actId="20577"/>
          <ac:spMkLst>
            <pc:docMk/>
            <pc:sldMk cId="963236813" sldId="621"/>
            <ac:spMk id="3" creationId="{A0A05108-6537-D24C-A3B6-E057CF557277}"/>
          </ac:spMkLst>
        </pc:spChg>
      </pc:sldChg>
    </pc:docChg>
  </pc:docChgLst>
  <pc:docChgLst>
    <pc:chgData name="Christian Morales LL." userId="acd2dd22fbae4b69" providerId="LiveId" clId="{DB99C404-EC06-457C-BB16-AD0136894115}"/>
    <pc:docChg chg="custSel addSld modSld">
      <pc:chgData name="Christian Morales LL." userId="acd2dd22fbae4b69" providerId="LiveId" clId="{DB99C404-EC06-457C-BB16-AD0136894115}" dt="2021-07-02T04:33:43.190" v="370" actId="207"/>
      <pc:docMkLst>
        <pc:docMk/>
      </pc:docMkLst>
      <pc:sldChg chg="modSp mod">
        <pc:chgData name="Christian Morales LL." userId="acd2dd22fbae4b69" providerId="LiveId" clId="{DB99C404-EC06-457C-BB16-AD0136894115}" dt="2021-06-30T04:25:44.447" v="13" actId="20577"/>
        <pc:sldMkLst>
          <pc:docMk/>
          <pc:sldMk cId="4227363741" sldId="260"/>
        </pc:sldMkLst>
        <pc:spChg chg="mod">
          <ac:chgData name="Christian Morales LL." userId="acd2dd22fbae4b69" providerId="LiveId" clId="{DB99C404-EC06-457C-BB16-AD0136894115}" dt="2021-06-30T04:25:44.447" v="13" actId="20577"/>
          <ac:spMkLst>
            <pc:docMk/>
            <pc:sldMk cId="4227363741" sldId="260"/>
            <ac:spMk id="2" creationId="{51FB5928-6A9D-4A40-A59B-3E296900738E}"/>
          </ac:spMkLst>
        </pc:spChg>
        <pc:spChg chg="mod">
          <ac:chgData name="Christian Morales LL." userId="acd2dd22fbae4b69" providerId="LiveId" clId="{DB99C404-EC06-457C-BB16-AD0136894115}" dt="2021-06-30T04:24:31.364" v="0"/>
          <ac:spMkLst>
            <pc:docMk/>
            <pc:sldMk cId="4227363741" sldId="260"/>
            <ac:spMk id="5" creationId="{23326476-26BC-4601-BA5C-82F109F888DC}"/>
          </ac:spMkLst>
        </pc:spChg>
      </pc:sldChg>
      <pc:sldChg chg="modSp mod">
        <pc:chgData name="Christian Morales LL." userId="acd2dd22fbae4b69" providerId="LiveId" clId="{DB99C404-EC06-457C-BB16-AD0136894115}" dt="2021-06-30T04:27:10.790" v="28"/>
        <pc:sldMkLst>
          <pc:docMk/>
          <pc:sldMk cId="2866921917" sldId="563"/>
        </pc:sldMkLst>
        <pc:spChg chg="mod">
          <ac:chgData name="Christian Morales LL." userId="acd2dd22fbae4b69" providerId="LiveId" clId="{DB99C404-EC06-457C-BB16-AD0136894115}" dt="2021-06-30T04:27:10.790" v="28"/>
          <ac:spMkLst>
            <pc:docMk/>
            <pc:sldMk cId="2866921917" sldId="563"/>
            <ac:spMk id="2" creationId="{7273257F-D179-0F4C-B01F-BB2035DAEC54}"/>
          </ac:spMkLst>
        </pc:spChg>
      </pc:sldChg>
      <pc:sldChg chg="modSp mod">
        <pc:chgData name="Christian Morales LL." userId="acd2dd22fbae4b69" providerId="LiveId" clId="{DB99C404-EC06-457C-BB16-AD0136894115}" dt="2021-06-30T04:26:53.970" v="27" actId="20577"/>
        <pc:sldMkLst>
          <pc:docMk/>
          <pc:sldMk cId="1026487" sldId="564"/>
        </pc:sldMkLst>
        <pc:spChg chg="mod">
          <ac:chgData name="Christian Morales LL." userId="acd2dd22fbae4b69" providerId="LiveId" clId="{DB99C404-EC06-457C-BB16-AD0136894115}" dt="2021-06-30T04:25:56.103" v="17" actId="27636"/>
          <ac:spMkLst>
            <pc:docMk/>
            <pc:sldMk cId="1026487" sldId="564"/>
            <ac:spMk id="2" creationId="{69470D82-C3C2-4243-B13D-0D81D2A1113E}"/>
          </ac:spMkLst>
        </pc:spChg>
        <pc:spChg chg="mod">
          <ac:chgData name="Christian Morales LL." userId="acd2dd22fbae4b69" providerId="LiveId" clId="{DB99C404-EC06-457C-BB16-AD0136894115}" dt="2021-06-30T04:26:53.970" v="27" actId="20577"/>
          <ac:spMkLst>
            <pc:docMk/>
            <pc:sldMk cId="1026487" sldId="564"/>
            <ac:spMk id="5" creationId="{079F80E9-C8D2-8B42-B481-B910D99A780C}"/>
          </ac:spMkLst>
        </pc:spChg>
      </pc:sldChg>
      <pc:sldChg chg="addSp delSp modSp mod">
        <pc:chgData name="Christian Morales LL." userId="acd2dd22fbae4b69" providerId="LiveId" clId="{DB99C404-EC06-457C-BB16-AD0136894115}" dt="2021-07-02T04:33:36.691" v="369" actId="207"/>
        <pc:sldMkLst>
          <pc:docMk/>
          <pc:sldMk cId="4066532655" sldId="585"/>
        </pc:sldMkLst>
        <pc:spChg chg="del">
          <ac:chgData name="Christian Morales LL." userId="acd2dd22fbae4b69" providerId="LiveId" clId="{DB99C404-EC06-457C-BB16-AD0136894115}" dt="2021-06-30T06:14:25.649" v="33" actId="478"/>
          <ac:spMkLst>
            <pc:docMk/>
            <pc:sldMk cId="4066532655" sldId="585"/>
            <ac:spMk id="2" creationId="{CDAE26F3-17B7-3A45-84B2-3574E3E55628}"/>
          </ac:spMkLst>
        </pc:spChg>
        <pc:spChg chg="mod">
          <ac:chgData name="Christian Morales LL." userId="acd2dd22fbae4b69" providerId="LiveId" clId="{DB99C404-EC06-457C-BB16-AD0136894115}" dt="2021-07-02T04:33:36.691" v="369" actId="207"/>
          <ac:spMkLst>
            <pc:docMk/>
            <pc:sldMk cId="4066532655" sldId="585"/>
            <ac:spMk id="3" creationId="{4AB43E85-BCAE-3E49-9568-7449B516A171}"/>
          </ac:spMkLst>
        </pc:spChg>
        <pc:spChg chg="mod">
          <ac:chgData name="Christian Morales LL." userId="acd2dd22fbae4b69" providerId="LiveId" clId="{DB99C404-EC06-457C-BB16-AD0136894115}" dt="2021-06-30T04:28:01.296" v="29"/>
          <ac:spMkLst>
            <pc:docMk/>
            <pc:sldMk cId="4066532655" sldId="585"/>
            <ac:spMk id="4" creationId="{453C5A2C-3996-1D48-B74B-5AE595806D88}"/>
          </ac:spMkLst>
        </pc:spChg>
        <pc:spChg chg="add del mod">
          <ac:chgData name="Christian Morales LL." userId="acd2dd22fbae4b69" providerId="LiveId" clId="{DB99C404-EC06-457C-BB16-AD0136894115}" dt="2021-06-30T06:14:27.497" v="34" actId="478"/>
          <ac:spMkLst>
            <pc:docMk/>
            <pc:sldMk cId="4066532655" sldId="585"/>
            <ac:spMk id="6" creationId="{949E5677-83A9-4B51-9DA7-A30C1036EF89}"/>
          </ac:spMkLst>
        </pc:spChg>
        <pc:spChg chg="add mod">
          <ac:chgData name="Christian Morales LL." userId="acd2dd22fbae4b69" providerId="LiveId" clId="{DB99C404-EC06-457C-BB16-AD0136894115}" dt="2021-06-30T06:14:28.162" v="35"/>
          <ac:spMkLst>
            <pc:docMk/>
            <pc:sldMk cId="4066532655" sldId="585"/>
            <ac:spMk id="7" creationId="{AA895CB9-51C1-4AFB-BF7A-37ABF1EFF1DA}"/>
          </ac:spMkLst>
        </pc:spChg>
        <pc:picChg chg="add mod">
          <ac:chgData name="Christian Morales LL." userId="acd2dd22fbae4b69" providerId="LiveId" clId="{DB99C404-EC06-457C-BB16-AD0136894115}" dt="2021-06-30T06:14:28.162" v="35"/>
          <ac:picMkLst>
            <pc:docMk/>
            <pc:sldMk cId="4066532655" sldId="585"/>
            <ac:picMk id="8" creationId="{715879FD-F6D0-43B9-9FD4-09E276E40528}"/>
          </ac:picMkLst>
        </pc:picChg>
      </pc:sldChg>
      <pc:sldChg chg="modSp mod">
        <pc:chgData name="Christian Morales LL." userId="acd2dd22fbae4b69" providerId="LiveId" clId="{DB99C404-EC06-457C-BB16-AD0136894115}" dt="2021-06-30T06:31:52.428" v="318" actId="12"/>
        <pc:sldMkLst>
          <pc:docMk/>
          <pc:sldMk cId="963236813" sldId="621"/>
        </pc:sldMkLst>
        <pc:spChg chg="mod">
          <ac:chgData name="Christian Morales LL." userId="acd2dd22fbae4b69" providerId="LiveId" clId="{DB99C404-EC06-457C-BB16-AD0136894115}" dt="2021-06-30T06:31:52.428" v="318" actId="12"/>
          <ac:spMkLst>
            <pc:docMk/>
            <pc:sldMk cId="963236813" sldId="621"/>
            <ac:spMk id="2" creationId="{2543C3BF-6F49-134E-B600-33E11315630D}"/>
          </ac:spMkLst>
        </pc:spChg>
        <pc:spChg chg="mod">
          <ac:chgData name="Christian Morales LL." userId="acd2dd22fbae4b69" providerId="LiveId" clId="{DB99C404-EC06-457C-BB16-AD0136894115}" dt="2021-06-30T04:28:09.759" v="32"/>
          <ac:spMkLst>
            <pc:docMk/>
            <pc:sldMk cId="963236813" sldId="621"/>
            <ac:spMk id="7" creationId="{12D05771-930D-E741-8F52-E6D34754458E}"/>
          </ac:spMkLst>
        </pc:spChg>
      </pc:sldChg>
      <pc:sldChg chg="addSp delSp modSp mod">
        <pc:chgData name="Christian Morales LL." userId="acd2dd22fbae4b69" providerId="LiveId" clId="{DB99C404-EC06-457C-BB16-AD0136894115}" dt="2021-06-30T06:15:12.028" v="46"/>
        <pc:sldMkLst>
          <pc:docMk/>
          <pc:sldMk cId="4008424102" sldId="622"/>
        </pc:sldMkLst>
        <pc:spChg chg="del mod">
          <ac:chgData name="Christian Morales LL." userId="acd2dd22fbae4b69" providerId="LiveId" clId="{DB99C404-EC06-457C-BB16-AD0136894115}" dt="2021-06-30T06:15:09.036" v="44" actId="478"/>
          <ac:spMkLst>
            <pc:docMk/>
            <pc:sldMk cId="4008424102" sldId="622"/>
            <ac:spMk id="2" creationId="{CDAE26F3-17B7-3A45-84B2-3574E3E55628}"/>
          </ac:spMkLst>
        </pc:spChg>
        <pc:spChg chg="del mod">
          <ac:chgData name="Christian Morales LL." userId="acd2dd22fbae4b69" providerId="LiveId" clId="{DB99C404-EC06-457C-BB16-AD0136894115}" dt="2021-06-30T06:15:05.268" v="42" actId="478"/>
          <ac:spMkLst>
            <pc:docMk/>
            <pc:sldMk cId="4008424102" sldId="622"/>
            <ac:spMk id="3" creationId="{4AB43E85-BCAE-3E49-9568-7449B516A171}"/>
          </ac:spMkLst>
        </pc:spChg>
        <pc:spChg chg="del mod">
          <ac:chgData name="Christian Morales LL." userId="acd2dd22fbae4b69" providerId="LiveId" clId="{DB99C404-EC06-457C-BB16-AD0136894115}" dt="2021-06-30T06:15:11.415" v="45" actId="478"/>
          <ac:spMkLst>
            <pc:docMk/>
            <pc:sldMk cId="4008424102" sldId="622"/>
            <ac:spMk id="4" creationId="{453C5A2C-3996-1D48-B74B-5AE595806D88}"/>
          </ac:spMkLst>
        </pc:spChg>
        <pc:spChg chg="add mod">
          <ac:chgData name="Christian Morales LL." userId="acd2dd22fbae4b69" providerId="LiveId" clId="{DB99C404-EC06-457C-BB16-AD0136894115}" dt="2021-06-30T06:15:12.028" v="46"/>
          <ac:spMkLst>
            <pc:docMk/>
            <pc:sldMk cId="4008424102" sldId="622"/>
            <ac:spMk id="6" creationId="{558B4BB5-9AAC-4FA0-B9BB-3BD115230DB1}"/>
          </ac:spMkLst>
        </pc:spChg>
        <pc:graphicFrameChg chg="add mod">
          <ac:chgData name="Christian Morales LL." userId="acd2dd22fbae4b69" providerId="LiveId" clId="{DB99C404-EC06-457C-BB16-AD0136894115}" dt="2021-06-30T06:15:12.028" v="46"/>
          <ac:graphicFrameMkLst>
            <pc:docMk/>
            <pc:sldMk cId="4008424102" sldId="622"/>
            <ac:graphicFrameMk id="5" creationId="{EEB7583B-76CB-4D9F-95CC-46D99EDFCFCD}"/>
          </ac:graphicFrameMkLst>
        </pc:graphicFrameChg>
      </pc:sldChg>
      <pc:sldChg chg="addSp delSp modSp mod modAnim">
        <pc:chgData name="Christian Morales LL." userId="acd2dd22fbae4b69" providerId="LiveId" clId="{DB99C404-EC06-457C-BB16-AD0136894115}" dt="2021-07-02T04:33:43.190" v="370" actId="207"/>
        <pc:sldMkLst>
          <pc:docMk/>
          <pc:sldMk cId="3801035520" sldId="623"/>
        </pc:sldMkLst>
        <pc:spChg chg="del">
          <ac:chgData name="Christian Morales LL." userId="acd2dd22fbae4b69" providerId="LiveId" clId="{DB99C404-EC06-457C-BB16-AD0136894115}" dt="2021-06-30T06:15:36.060" v="51" actId="478"/>
          <ac:spMkLst>
            <pc:docMk/>
            <pc:sldMk cId="3801035520" sldId="623"/>
            <ac:spMk id="2" creationId="{CDAE26F3-17B7-3A45-84B2-3574E3E55628}"/>
          </ac:spMkLst>
        </pc:spChg>
        <pc:spChg chg="mod">
          <ac:chgData name="Christian Morales LL." userId="acd2dd22fbae4b69" providerId="LiveId" clId="{DB99C404-EC06-457C-BB16-AD0136894115}" dt="2021-07-02T04:33:43.190" v="370" actId="207"/>
          <ac:spMkLst>
            <pc:docMk/>
            <pc:sldMk cId="3801035520" sldId="623"/>
            <ac:spMk id="3" creationId="{4AB43E85-BCAE-3E49-9568-7449B516A171}"/>
          </ac:spMkLst>
        </pc:spChg>
        <pc:spChg chg="mod">
          <ac:chgData name="Christian Morales LL." userId="acd2dd22fbae4b69" providerId="LiveId" clId="{DB99C404-EC06-457C-BB16-AD0136894115}" dt="2021-06-30T04:28:06.427" v="31"/>
          <ac:spMkLst>
            <pc:docMk/>
            <pc:sldMk cId="3801035520" sldId="623"/>
            <ac:spMk id="4" creationId="{453C5A2C-3996-1D48-B74B-5AE595806D88}"/>
          </ac:spMkLst>
        </pc:spChg>
        <pc:spChg chg="add del mod">
          <ac:chgData name="Christian Morales LL." userId="acd2dd22fbae4b69" providerId="LiveId" clId="{DB99C404-EC06-457C-BB16-AD0136894115}" dt="2021-06-30T06:15:39.707" v="52" actId="478"/>
          <ac:spMkLst>
            <pc:docMk/>
            <pc:sldMk cId="3801035520" sldId="623"/>
            <ac:spMk id="6" creationId="{4C633869-411A-4F88-BB49-B458ABD5778E}"/>
          </ac:spMkLst>
        </pc:spChg>
        <pc:spChg chg="add mod">
          <ac:chgData name="Christian Morales LL." userId="acd2dd22fbae4b69" providerId="LiveId" clId="{DB99C404-EC06-457C-BB16-AD0136894115}" dt="2021-06-30T06:15:40.445" v="53"/>
          <ac:spMkLst>
            <pc:docMk/>
            <pc:sldMk cId="3801035520" sldId="623"/>
            <ac:spMk id="7" creationId="{751CEEC3-D840-4D2C-9824-BF01907A5C26}"/>
          </ac:spMkLst>
        </pc:spChg>
        <pc:spChg chg="add mod">
          <ac:chgData name="Christian Morales LL." userId="acd2dd22fbae4b69" providerId="LiveId" clId="{DB99C404-EC06-457C-BB16-AD0136894115}" dt="2021-06-30T06:15:40.445" v="53"/>
          <ac:spMkLst>
            <pc:docMk/>
            <pc:sldMk cId="3801035520" sldId="623"/>
            <ac:spMk id="8" creationId="{C8FCF865-3BAE-4F2E-BFA5-D6433B11B077}"/>
          </ac:spMkLst>
        </pc:spChg>
        <pc:spChg chg="mod">
          <ac:chgData name="Christian Morales LL." userId="acd2dd22fbae4b69" providerId="LiveId" clId="{DB99C404-EC06-457C-BB16-AD0136894115}" dt="2021-06-30T06:15:40.445" v="53"/>
          <ac:spMkLst>
            <pc:docMk/>
            <pc:sldMk cId="3801035520" sldId="623"/>
            <ac:spMk id="11" creationId="{E3B8CB5A-CF58-438E-A64C-A53572A6B6BF}"/>
          </ac:spMkLst>
        </pc:spChg>
        <pc:grpChg chg="add mod">
          <ac:chgData name="Christian Morales LL." userId="acd2dd22fbae4b69" providerId="LiveId" clId="{DB99C404-EC06-457C-BB16-AD0136894115}" dt="2021-06-30T06:15:40.445" v="53"/>
          <ac:grpSpMkLst>
            <pc:docMk/>
            <pc:sldMk cId="3801035520" sldId="623"/>
            <ac:grpSpMk id="9" creationId="{89BE05C0-78C5-4151-B063-FBD97DA5BD25}"/>
          </ac:grpSpMkLst>
        </pc:grpChg>
        <pc:picChg chg="mod">
          <ac:chgData name="Christian Morales LL." userId="acd2dd22fbae4b69" providerId="LiveId" clId="{DB99C404-EC06-457C-BB16-AD0136894115}" dt="2021-06-30T06:15:40.445" v="53"/>
          <ac:picMkLst>
            <pc:docMk/>
            <pc:sldMk cId="3801035520" sldId="623"/>
            <ac:picMk id="10" creationId="{6D651A8F-4F2C-4DA4-9D33-E252186B748A}"/>
          </ac:picMkLst>
        </pc:picChg>
      </pc:sldChg>
      <pc:sldChg chg="modSp new mod">
        <pc:chgData name="Christian Morales LL." userId="acd2dd22fbae4b69" providerId="LiveId" clId="{DB99C404-EC06-457C-BB16-AD0136894115}" dt="2021-07-02T04:15:45.374" v="325" actId="20577"/>
        <pc:sldMkLst>
          <pc:docMk/>
          <pc:sldMk cId="3654396908" sldId="625"/>
        </pc:sldMkLst>
        <pc:spChg chg="mod">
          <ac:chgData name="Christian Morales LL." userId="acd2dd22fbae4b69" providerId="LiveId" clId="{DB99C404-EC06-457C-BB16-AD0136894115}" dt="2021-06-30T06:16:00.606" v="56"/>
          <ac:spMkLst>
            <pc:docMk/>
            <pc:sldMk cId="3654396908" sldId="625"/>
            <ac:spMk id="2" creationId="{D5135AD6-4B70-4FBE-94CF-6C022934A7EA}"/>
          </ac:spMkLst>
        </pc:spChg>
        <pc:spChg chg="mod">
          <ac:chgData name="Christian Morales LL." userId="acd2dd22fbae4b69" providerId="LiveId" clId="{DB99C404-EC06-457C-BB16-AD0136894115}" dt="2021-07-02T04:15:45.374" v="325" actId="20577"/>
          <ac:spMkLst>
            <pc:docMk/>
            <pc:sldMk cId="3654396908" sldId="625"/>
            <ac:spMk id="3" creationId="{1CC83832-4F5A-4897-B0E9-FEFA2D3FCC72}"/>
          </ac:spMkLst>
        </pc:spChg>
        <pc:spChg chg="mod">
          <ac:chgData name="Christian Morales LL." userId="acd2dd22fbae4b69" providerId="LiveId" clId="{DB99C404-EC06-457C-BB16-AD0136894115}" dt="2021-06-30T06:29:13.232" v="253"/>
          <ac:spMkLst>
            <pc:docMk/>
            <pc:sldMk cId="3654396908" sldId="625"/>
            <ac:spMk id="4" creationId="{7E8640AE-52B6-4D93-ADF9-1CB6FF553943}"/>
          </ac:spMkLst>
        </pc:spChg>
      </pc:sldChg>
      <pc:sldChg chg="addSp delSp modSp new mod">
        <pc:chgData name="Christian Morales LL." userId="acd2dd22fbae4b69" providerId="LiveId" clId="{DB99C404-EC06-457C-BB16-AD0136894115}" dt="2021-07-02T04:15:50.726" v="331" actId="27636"/>
        <pc:sldMkLst>
          <pc:docMk/>
          <pc:sldMk cId="2973504888" sldId="626"/>
        </pc:sldMkLst>
        <pc:spChg chg="del">
          <ac:chgData name="Christian Morales LL." userId="acd2dd22fbae4b69" providerId="LiveId" clId="{DB99C404-EC06-457C-BB16-AD0136894115}" dt="2021-06-30T06:16:08.247" v="58"/>
          <ac:spMkLst>
            <pc:docMk/>
            <pc:sldMk cId="2973504888" sldId="626"/>
            <ac:spMk id="2" creationId="{3D16C079-8D7E-44CF-8577-7FE7D85C6FA9}"/>
          </ac:spMkLst>
        </pc:spChg>
        <pc:spChg chg="del">
          <ac:chgData name="Christian Morales LL." userId="acd2dd22fbae4b69" providerId="LiveId" clId="{DB99C404-EC06-457C-BB16-AD0136894115}" dt="2021-06-30T06:16:08.247" v="58"/>
          <ac:spMkLst>
            <pc:docMk/>
            <pc:sldMk cId="2973504888" sldId="626"/>
            <ac:spMk id="3" creationId="{2ADCED2D-DE4F-4DB6-98B6-D05B67DF9C13}"/>
          </ac:spMkLst>
        </pc:spChg>
        <pc:spChg chg="del">
          <ac:chgData name="Christian Morales LL." userId="acd2dd22fbae4b69" providerId="LiveId" clId="{DB99C404-EC06-457C-BB16-AD0136894115}" dt="2021-06-30T06:16:08.247" v="58"/>
          <ac:spMkLst>
            <pc:docMk/>
            <pc:sldMk cId="2973504888" sldId="626"/>
            <ac:spMk id="4" creationId="{83D75752-967F-4C77-9275-CAFF394E42E2}"/>
          </ac:spMkLst>
        </pc:spChg>
        <pc:spChg chg="add mod">
          <ac:chgData name="Christian Morales LL." userId="acd2dd22fbae4b69" providerId="LiveId" clId="{DB99C404-EC06-457C-BB16-AD0136894115}" dt="2021-07-02T04:15:50.726" v="331" actId="27636"/>
          <ac:spMkLst>
            <pc:docMk/>
            <pc:sldMk cId="2973504888" sldId="626"/>
            <ac:spMk id="5" creationId="{E0333E36-CE37-4F74-8D65-31886E0804D7}"/>
          </ac:spMkLst>
        </pc:spChg>
        <pc:spChg chg="add mod">
          <ac:chgData name="Christian Morales LL." userId="acd2dd22fbae4b69" providerId="LiveId" clId="{DB99C404-EC06-457C-BB16-AD0136894115}" dt="2021-06-30T06:29:10.533" v="252"/>
          <ac:spMkLst>
            <pc:docMk/>
            <pc:sldMk cId="2973504888" sldId="626"/>
            <ac:spMk id="6" creationId="{9F29023F-5C92-40CA-B4C9-EBCF72DB4BF2}"/>
          </ac:spMkLst>
        </pc:spChg>
        <pc:spChg chg="add mod">
          <ac:chgData name="Christian Morales LL." userId="acd2dd22fbae4b69" providerId="LiveId" clId="{DB99C404-EC06-457C-BB16-AD0136894115}" dt="2021-06-30T06:16:22.429" v="63"/>
          <ac:spMkLst>
            <pc:docMk/>
            <pc:sldMk cId="2973504888" sldId="626"/>
            <ac:spMk id="9" creationId="{0F980E26-DF73-4DC5-8633-6A9B4CCB1F49}"/>
          </ac:spMkLst>
        </pc:spChg>
        <pc:spChg chg="add mod">
          <ac:chgData name="Christian Morales LL." userId="acd2dd22fbae4b69" providerId="LiveId" clId="{DB99C404-EC06-457C-BB16-AD0136894115}" dt="2021-06-30T06:16:22.429" v="63"/>
          <ac:spMkLst>
            <pc:docMk/>
            <pc:sldMk cId="2973504888" sldId="626"/>
            <ac:spMk id="10" creationId="{D8D8A71C-FA89-4CC9-A0F3-762EB6B6DD7F}"/>
          </ac:spMkLst>
        </pc:spChg>
        <pc:spChg chg="add mod">
          <ac:chgData name="Christian Morales LL." userId="acd2dd22fbae4b69" providerId="LiveId" clId="{DB99C404-EC06-457C-BB16-AD0136894115}" dt="2021-06-30T06:16:22.429" v="63"/>
          <ac:spMkLst>
            <pc:docMk/>
            <pc:sldMk cId="2973504888" sldId="626"/>
            <ac:spMk id="11" creationId="{47EEE903-341C-49C4-93E3-65710F173BFE}"/>
          </ac:spMkLst>
        </pc:spChg>
        <pc:spChg chg="add mod">
          <ac:chgData name="Christian Morales LL." userId="acd2dd22fbae4b69" providerId="LiveId" clId="{DB99C404-EC06-457C-BB16-AD0136894115}" dt="2021-06-30T06:16:22.429" v="63"/>
          <ac:spMkLst>
            <pc:docMk/>
            <pc:sldMk cId="2973504888" sldId="626"/>
            <ac:spMk id="13" creationId="{65195FED-680A-420D-9AF0-8275D3B85011}"/>
          </ac:spMkLst>
        </pc:spChg>
        <pc:spChg chg="add mod">
          <ac:chgData name="Christian Morales LL." userId="acd2dd22fbae4b69" providerId="LiveId" clId="{DB99C404-EC06-457C-BB16-AD0136894115}" dt="2021-06-30T06:16:22.429" v="63"/>
          <ac:spMkLst>
            <pc:docMk/>
            <pc:sldMk cId="2973504888" sldId="626"/>
            <ac:spMk id="15" creationId="{C2CFCC6C-3888-4150-94CB-61839B64FA7C}"/>
          </ac:spMkLst>
        </pc:spChg>
        <pc:spChg chg="add mod">
          <ac:chgData name="Christian Morales LL." userId="acd2dd22fbae4b69" providerId="LiveId" clId="{DB99C404-EC06-457C-BB16-AD0136894115}" dt="2021-06-30T06:16:22.429" v="63"/>
          <ac:spMkLst>
            <pc:docMk/>
            <pc:sldMk cId="2973504888" sldId="626"/>
            <ac:spMk id="16" creationId="{24869E1B-B9C8-451A-B0B8-108312E22D96}"/>
          </ac:spMkLst>
        </pc:spChg>
        <pc:spChg chg="add mod">
          <ac:chgData name="Christian Morales LL." userId="acd2dd22fbae4b69" providerId="LiveId" clId="{DB99C404-EC06-457C-BB16-AD0136894115}" dt="2021-06-30T06:16:22.429" v="63"/>
          <ac:spMkLst>
            <pc:docMk/>
            <pc:sldMk cId="2973504888" sldId="626"/>
            <ac:spMk id="18" creationId="{3596EDF8-6773-4A55-9006-5ADAEDA4E977}"/>
          </ac:spMkLst>
        </pc:spChg>
        <pc:spChg chg="add mod">
          <ac:chgData name="Christian Morales LL." userId="acd2dd22fbae4b69" providerId="LiveId" clId="{DB99C404-EC06-457C-BB16-AD0136894115}" dt="2021-06-30T06:16:22.429" v="63"/>
          <ac:spMkLst>
            <pc:docMk/>
            <pc:sldMk cId="2973504888" sldId="626"/>
            <ac:spMk id="21" creationId="{CA316AD0-01D8-4CAB-9A7C-45B77AC324EE}"/>
          </ac:spMkLst>
        </pc:spChg>
        <pc:spChg chg="add mod">
          <ac:chgData name="Christian Morales LL." userId="acd2dd22fbae4b69" providerId="LiveId" clId="{DB99C404-EC06-457C-BB16-AD0136894115}" dt="2021-06-30T06:16:22.429" v="63"/>
          <ac:spMkLst>
            <pc:docMk/>
            <pc:sldMk cId="2973504888" sldId="626"/>
            <ac:spMk id="23" creationId="{CCB99074-1F3D-4C44-9C5C-44B507673D29}"/>
          </ac:spMkLst>
        </pc:spChg>
        <pc:spChg chg="add mod">
          <ac:chgData name="Christian Morales LL." userId="acd2dd22fbae4b69" providerId="LiveId" clId="{DB99C404-EC06-457C-BB16-AD0136894115}" dt="2021-06-30T06:16:22.429" v="63"/>
          <ac:spMkLst>
            <pc:docMk/>
            <pc:sldMk cId="2973504888" sldId="626"/>
            <ac:spMk id="25" creationId="{418BABB7-666C-418E-A90E-AC1C765A63EC}"/>
          </ac:spMkLst>
        </pc:spChg>
        <pc:picChg chg="add mod">
          <ac:chgData name="Christian Morales LL." userId="acd2dd22fbae4b69" providerId="LiveId" clId="{DB99C404-EC06-457C-BB16-AD0136894115}" dt="2021-06-30T06:16:22.429" v="63"/>
          <ac:picMkLst>
            <pc:docMk/>
            <pc:sldMk cId="2973504888" sldId="626"/>
            <ac:picMk id="7" creationId="{29B1A941-3F7D-4E53-92CB-184DFBECAD26}"/>
          </ac:picMkLst>
        </pc:picChg>
        <pc:picChg chg="add mod">
          <ac:chgData name="Christian Morales LL." userId="acd2dd22fbae4b69" providerId="LiveId" clId="{DB99C404-EC06-457C-BB16-AD0136894115}" dt="2021-06-30T06:16:22.429" v="63"/>
          <ac:picMkLst>
            <pc:docMk/>
            <pc:sldMk cId="2973504888" sldId="626"/>
            <ac:picMk id="8" creationId="{8615A5B8-A3F7-41C6-B226-7D61132E9790}"/>
          </ac:picMkLst>
        </pc:picChg>
        <pc:picChg chg="add mod">
          <ac:chgData name="Christian Morales LL." userId="acd2dd22fbae4b69" providerId="LiveId" clId="{DB99C404-EC06-457C-BB16-AD0136894115}" dt="2021-06-30T06:16:22.429" v="63"/>
          <ac:picMkLst>
            <pc:docMk/>
            <pc:sldMk cId="2973504888" sldId="626"/>
            <ac:picMk id="12" creationId="{75A34FDA-B76E-404D-9C01-3730FB268F3B}"/>
          </ac:picMkLst>
        </pc:picChg>
        <pc:picChg chg="add mod">
          <ac:chgData name="Christian Morales LL." userId="acd2dd22fbae4b69" providerId="LiveId" clId="{DB99C404-EC06-457C-BB16-AD0136894115}" dt="2021-06-30T06:16:22.429" v="63"/>
          <ac:picMkLst>
            <pc:docMk/>
            <pc:sldMk cId="2973504888" sldId="626"/>
            <ac:picMk id="14" creationId="{C7994C8E-5829-4553-AB8D-9E7A9F71AF3E}"/>
          </ac:picMkLst>
        </pc:picChg>
        <pc:picChg chg="add mod">
          <ac:chgData name="Christian Morales LL." userId="acd2dd22fbae4b69" providerId="LiveId" clId="{DB99C404-EC06-457C-BB16-AD0136894115}" dt="2021-06-30T06:16:22.429" v="63"/>
          <ac:picMkLst>
            <pc:docMk/>
            <pc:sldMk cId="2973504888" sldId="626"/>
            <ac:picMk id="17" creationId="{A180F395-B78F-4CEB-A0E9-8108ABBC8ACE}"/>
          </ac:picMkLst>
        </pc:picChg>
        <pc:picChg chg="add mod">
          <ac:chgData name="Christian Morales LL." userId="acd2dd22fbae4b69" providerId="LiveId" clId="{DB99C404-EC06-457C-BB16-AD0136894115}" dt="2021-06-30T06:16:22.429" v="63"/>
          <ac:picMkLst>
            <pc:docMk/>
            <pc:sldMk cId="2973504888" sldId="626"/>
            <ac:picMk id="19" creationId="{E61D7684-5158-4BD5-BA08-B6B3B43CD1EB}"/>
          </ac:picMkLst>
        </pc:picChg>
        <pc:picChg chg="add mod">
          <ac:chgData name="Christian Morales LL." userId="acd2dd22fbae4b69" providerId="LiveId" clId="{DB99C404-EC06-457C-BB16-AD0136894115}" dt="2021-06-30T06:16:22.429" v="63"/>
          <ac:picMkLst>
            <pc:docMk/>
            <pc:sldMk cId="2973504888" sldId="626"/>
            <ac:picMk id="20" creationId="{0613ED5D-8FF1-4E50-9022-958407AD36FE}"/>
          </ac:picMkLst>
        </pc:picChg>
        <pc:picChg chg="add mod">
          <ac:chgData name="Christian Morales LL." userId="acd2dd22fbae4b69" providerId="LiveId" clId="{DB99C404-EC06-457C-BB16-AD0136894115}" dt="2021-06-30T06:16:22.429" v="63"/>
          <ac:picMkLst>
            <pc:docMk/>
            <pc:sldMk cId="2973504888" sldId="626"/>
            <ac:picMk id="22" creationId="{5F857317-5A4A-4E98-A948-1C959AC4A958}"/>
          </ac:picMkLst>
        </pc:picChg>
        <pc:picChg chg="add mod">
          <ac:chgData name="Christian Morales LL." userId="acd2dd22fbae4b69" providerId="LiveId" clId="{DB99C404-EC06-457C-BB16-AD0136894115}" dt="2021-06-30T06:16:22.429" v="63"/>
          <ac:picMkLst>
            <pc:docMk/>
            <pc:sldMk cId="2973504888" sldId="626"/>
            <ac:picMk id="24" creationId="{EC878529-D338-4030-AFDC-FE5D884CC56E}"/>
          </ac:picMkLst>
        </pc:picChg>
      </pc:sldChg>
      <pc:sldChg chg="addSp modSp new mod">
        <pc:chgData name="Christian Morales LL." userId="acd2dd22fbae4b69" providerId="LiveId" clId="{DB99C404-EC06-457C-BB16-AD0136894115}" dt="2021-07-02T04:15:55.836" v="337" actId="27636"/>
        <pc:sldMkLst>
          <pc:docMk/>
          <pc:sldMk cId="510528538" sldId="627"/>
        </pc:sldMkLst>
        <pc:spChg chg="mod">
          <ac:chgData name="Christian Morales LL." userId="acd2dd22fbae4b69" providerId="LiveId" clId="{DB99C404-EC06-457C-BB16-AD0136894115}" dt="2021-07-02T04:15:55.836" v="337" actId="27636"/>
          <ac:spMkLst>
            <pc:docMk/>
            <pc:sldMk cId="510528538" sldId="627"/>
            <ac:spMk id="2" creationId="{4AFA518F-E112-4F04-BE51-BEA80B33A8A4}"/>
          </ac:spMkLst>
        </pc:spChg>
        <pc:spChg chg="mod">
          <ac:chgData name="Christian Morales LL." userId="acd2dd22fbae4b69" providerId="LiveId" clId="{DB99C404-EC06-457C-BB16-AD0136894115}" dt="2021-06-30T06:29:06.980" v="251"/>
          <ac:spMkLst>
            <pc:docMk/>
            <pc:sldMk cId="510528538" sldId="627"/>
            <ac:spMk id="3" creationId="{F15C2EBE-2196-44E4-BF06-A502CD233E4C}"/>
          </ac:spMkLst>
        </pc:spChg>
        <pc:spChg chg="add mod">
          <ac:chgData name="Christian Morales LL." userId="acd2dd22fbae4b69" providerId="LiveId" clId="{DB99C404-EC06-457C-BB16-AD0136894115}" dt="2021-06-30T06:16:39.816" v="67" actId="27636"/>
          <ac:spMkLst>
            <pc:docMk/>
            <pc:sldMk cId="510528538" sldId="627"/>
            <ac:spMk id="4" creationId="{4925D018-B803-4B1E-88DD-FCFDBADD4A55}"/>
          </ac:spMkLst>
        </pc:spChg>
        <pc:picChg chg="add mod">
          <ac:chgData name="Christian Morales LL." userId="acd2dd22fbae4b69" providerId="LiveId" clId="{DB99C404-EC06-457C-BB16-AD0136894115}" dt="2021-06-30T06:16:39.816" v="67" actId="27636"/>
          <ac:picMkLst>
            <pc:docMk/>
            <pc:sldMk cId="510528538" sldId="627"/>
            <ac:picMk id="5" creationId="{B7A4C93F-0FB1-413E-AF14-DF40AE98A249}"/>
          </ac:picMkLst>
        </pc:picChg>
      </pc:sldChg>
      <pc:sldChg chg="addSp modSp new mod">
        <pc:chgData name="Christian Morales LL." userId="acd2dd22fbae4b69" providerId="LiveId" clId="{DB99C404-EC06-457C-BB16-AD0136894115}" dt="2021-07-02T04:16:01.815" v="343" actId="27636"/>
        <pc:sldMkLst>
          <pc:docMk/>
          <pc:sldMk cId="910442758" sldId="628"/>
        </pc:sldMkLst>
        <pc:spChg chg="mod">
          <ac:chgData name="Christian Morales LL." userId="acd2dd22fbae4b69" providerId="LiveId" clId="{DB99C404-EC06-457C-BB16-AD0136894115}" dt="2021-07-02T04:16:01.815" v="343" actId="27636"/>
          <ac:spMkLst>
            <pc:docMk/>
            <pc:sldMk cId="910442758" sldId="628"/>
            <ac:spMk id="2" creationId="{9358C098-A914-4E8E-B54A-B102F9C9DDE1}"/>
          </ac:spMkLst>
        </pc:spChg>
        <pc:spChg chg="mod">
          <ac:chgData name="Christian Morales LL." userId="acd2dd22fbae4b69" providerId="LiveId" clId="{DB99C404-EC06-457C-BB16-AD0136894115}" dt="2021-06-30T06:29:04.886" v="250"/>
          <ac:spMkLst>
            <pc:docMk/>
            <pc:sldMk cId="910442758" sldId="628"/>
            <ac:spMk id="3" creationId="{A86A00CF-4721-4679-9E87-24C29E12CAA9}"/>
          </ac:spMkLst>
        </pc:spChg>
        <pc:spChg chg="add mod">
          <ac:chgData name="Christian Morales LL." userId="acd2dd22fbae4b69" providerId="LiveId" clId="{DB99C404-EC06-457C-BB16-AD0136894115}" dt="2021-06-30T06:16:55.648" v="69"/>
          <ac:spMkLst>
            <pc:docMk/>
            <pc:sldMk cId="910442758" sldId="628"/>
            <ac:spMk id="4" creationId="{ED3125D1-23DE-4651-A898-85B66A46A9AE}"/>
          </ac:spMkLst>
        </pc:spChg>
        <pc:picChg chg="add mod">
          <ac:chgData name="Christian Morales LL." userId="acd2dd22fbae4b69" providerId="LiveId" clId="{DB99C404-EC06-457C-BB16-AD0136894115}" dt="2021-06-30T06:16:55.648" v="69"/>
          <ac:picMkLst>
            <pc:docMk/>
            <pc:sldMk cId="910442758" sldId="628"/>
            <ac:picMk id="5" creationId="{1ECE7CB2-3569-4E43-BE8F-778631F6D0B8}"/>
          </ac:picMkLst>
        </pc:picChg>
      </pc:sldChg>
      <pc:sldChg chg="addSp modSp new mod">
        <pc:chgData name="Christian Morales LL." userId="acd2dd22fbae4b69" providerId="LiveId" clId="{DB99C404-EC06-457C-BB16-AD0136894115}" dt="2021-07-02T04:16:05.791" v="347" actId="20577"/>
        <pc:sldMkLst>
          <pc:docMk/>
          <pc:sldMk cId="3611873327" sldId="629"/>
        </pc:sldMkLst>
        <pc:spChg chg="mod">
          <ac:chgData name="Christian Morales LL." userId="acd2dd22fbae4b69" providerId="LiveId" clId="{DB99C404-EC06-457C-BB16-AD0136894115}" dt="2021-07-02T04:16:05.791" v="347" actId="20577"/>
          <ac:spMkLst>
            <pc:docMk/>
            <pc:sldMk cId="3611873327" sldId="629"/>
            <ac:spMk id="2" creationId="{A50566DC-EE24-4672-B572-D3B4A68C155D}"/>
          </ac:spMkLst>
        </pc:spChg>
        <pc:spChg chg="mod">
          <ac:chgData name="Christian Morales LL." userId="acd2dd22fbae4b69" providerId="LiveId" clId="{DB99C404-EC06-457C-BB16-AD0136894115}" dt="2021-06-30T06:29:02.240" v="249"/>
          <ac:spMkLst>
            <pc:docMk/>
            <pc:sldMk cId="3611873327" sldId="629"/>
            <ac:spMk id="3" creationId="{E98FE422-F4C3-4FD8-A66B-7A22CD40A872}"/>
          </ac:spMkLst>
        </pc:spChg>
        <pc:spChg chg="add mod">
          <ac:chgData name="Christian Morales LL." userId="acd2dd22fbae4b69" providerId="LiveId" clId="{DB99C404-EC06-457C-BB16-AD0136894115}" dt="2021-06-30T06:17:41.130" v="74"/>
          <ac:spMkLst>
            <pc:docMk/>
            <pc:sldMk cId="3611873327" sldId="629"/>
            <ac:spMk id="4" creationId="{9ECB2498-24F6-4CB8-A283-47D3E52E9B8F}"/>
          </ac:spMkLst>
        </pc:spChg>
        <pc:picChg chg="add mod">
          <ac:chgData name="Christian Morales LL." userId="acd2dd22fbae4b69" providerId="LiveId" clId="{DB99C404-EC06-457C-BB16-AD0136894115}" dt="2021-06-30T06:17:41.130" v="74"/>
          <ac:picMkLst>
            <pc:docMk/>
            <pc:sldMk cId="3611873327" sldId="629"/>
            <ac:picMk id="5" creationId="{6D853AAC-06D1-4A23-B2C5-8BABAB43368E}"/>
          </ac:picMkLst>
        </pc:picChg>
      </pc:sldChg>
      <pc:sldChg chg="addSp modSp new mod">
        <pc:chgData name="Christian Morales LL." userId="acd2dd22fbae4b69" providerId="LiveId" clId="{DB99C404-EC06-457C-BB16-AD0136894115}" dt="2021-07-02T04:16:13.259" v="349" actId="27636"/>
        <pc:sldMkLst>
          <pc:docMk/>
          <pc:sldMk cId="2711072544" sldId="630"/>
        </pc:sldMkLst>
        <pc:spChg chg="mod">
          <ac:chgData name="Christian Morales LL." userId="acd2dd22fbae4b69" providerId="LiveId" clId="{DB99C404-EC06-457C-BB16-AD0136894115}" dt="2021-07-02T04:16:13.259" v="349" actId="27636"/>
          <ac:spMkLst>
            <pc:docMk/>
            <pc:sldMk cId="2711072544" sldId="630"/>
            <ac:spMk id="2" creationId="{77CE30D3-6D1F-44E5-9729-912C865A8051}"/>
          </ac:spMkLst>
        </pc:spChg>
        <pc:spChg chg="mod">
          <ac:chgData name="Christian Morales LL." userId="acd2dd22fbae4b69" providerId="LiveId" clId="{DB99C404-EC06-457C-BB16-AD0136894115}" dt="2021-06-30T06:29:00.216" v="248"/>
          <ac:spMkLst>
            <pc:docMk/>
            <pc:sldMk cId="2711072544" sldId="630"/>
            <ac:spMk id="3" creationId="{8D045751-AB42-4396-814D-0F7CF024695F}"/>
          </ac:spMkLst>
        </pc:spChg>
        <pc:spChg chg="add mod">
          <ac:chgData name="Christian Morales LL." userId="acd2dd22fbae4b69" providerId="LiveId" clId="{DB99C404-EC06-457C-BB16-AD0136894115}" dt="2021-06-30T06:17:58.850" v="77"/>
          <ac:spMkLst>
            <pc:docMk/>
            <pc:sldMk cId="2711072544" sldId="630"/>
            <ac:spMk id="4" creationId="{272920CB-242A-4C1B-A98C-460287E654C4}"/>
          </ac:spMkLst>
        </pc:spChg>
        <pc:spChg chg="add mod">
          <ac:chgData name="Christian Morales LL." userId="acd2dd22fbae4b69" providerId="LiveId" clId="{DB99C404-EC06-457C-BB16-AD0136894115}" dt="2021-06-30T06:17:58.850" v="77"/>
          <ac:spMkLst>
            <pc:docMk/>
            <pc:sldMk cId="2711072544" sldId="630"/>
            <ac:spMk id="7" creationId="{578ED469-A98A-4519-AFFB-FDE61C1101C4}"/>
          </ac:spMkLst>
        </pc:spChg>
        <pc:spChg chg="add mod">
          <ac:chgData name="Christian Morales LL." userId="acd2dd22fbae4b69" providerId="LiveId" clId="{DB99C404-EC06-457C-BB16-AD0136894115}" dt="2021-06-30T06:17:58.850" v="77"/>
          <ac:spMkLst>
            <pc:docMk/>
            <pc:sldMk cId="2711072544" sldId="630"/>
            <ac:spMk id="8" creationId="{600C8FDE-6D1D-42CB-8111-3FF701A0A35C}"/>
          </ac:spMkLst>
        </pc:spChg>
        <pc:spChg chg="add mod">
          <ac:chgData name="Christian Morales LL." userId="acd2dd22fbae4b69" providerId="LiveId" clId="{DB99C404-EC06-457C-BB16-AD0136894115}" dt="2021-06-30T06:17:58.850" v="77"/>
          <ac:spMkLst>
            <pc:docMk/>
            <pc:sldMk cId="2711072544" sldId="630"/>
            <ac:spMk id="9" creationId="{DA2C07A6-2EFE-4B48-9687-E0BC8455C877}"/>
          </ac:spMkLst>
        </pc:spChg>
        <pc:spChg chg="add mod">
          <ac:chgData name="Christian Morales LL." userId="acd2dd22fbae4b69" providerId="LiveId" clId="{DB99C404-EC06-457C-BB16-AD0136894115}" dt="2021-06-30T06:17:58.850" v="77"/>
          <ac:spMkLst>
            <pc:docMk/>
            <pc:sldMk cId="2711072544" sldId="630"/>
            <ac:spMk id="11" creationId="{90B69A20-808A-462C-8123-C9C674C41EC7}"/>
          </ac:spMkLst>
        </pc:spChg>
        <pc:spChg chg="add mod">
          <ac:chgData name="Christian Morales LL." userId="acd2dd22fbae4b69" providerId="LiveId" clId="{DB99C404-EC06-457C-BB16-AD0136894115}" dt="2021-06-30T06:17:58.850" v="77"/>
          <ac:spMkLst>
            <pc:docMk/>
            <pc:sldMk cId="2711072544" sldId="630"/>
            <ac:spMk id="13" creationId="{BEEE38B5-4A40-4539-BBBF-72A2ECAC4961}"/>
          </ac:spMkLst>
        </pc:spChg>
        <pc:spChg chg="add mod">
          <ac:chgData name="Christian Morales LL." userId="acd2dd22fbae4b69" providerId="LiveId" clId="{DB99C404-EC06-457C-BB16-AD0136894115}" dt="2021-06-30T06:17:58.850" v="77"/>
          <ac:spMkLst>
            <pc:docMk/>
            <pc:sldMk cId="2711072544" sldId="630"/>
            <ac:spMk id="14" creationId="{BF74D78A-64AD-40F8-95C6-92799C201564}"/>
          </ac:spMkLst>
        </pc:spChg>
        <pc:spChg chg="add mod">
          <ac:chgData name="Christian Morales LL." userId="acd2dd22fbae4b69" providerId="LiveId" clId="{DB99C404-EC06-457C-BB16-AD0136894115}" dt="2021-06-30T06:17:58.850" v="77"/>
          <ac:spMkLst>
            <pc:docMk/>
            <pc:sldMk cId="2711072544" sldId="630"/>
            <ac:spMk id="16" creationId="{F574F267-E9C3-42C8-98FD-A5DEA0D88317}"/>
          </ac:spMkLst>
        </pc:spChg>
        <pc:spChg chg="add mod">
          <ac:chgData name="Christian Morales LL." userId="acd2dd22fbae4b69" providerId="LiveId" clId="{DB99C404-EC06-457C-BB16-AD0136894115}" dt="2021-06-30T06:17:58.850" v="77"/>
          <ac:spMkLst>
            <pc:docMk/>
            <pc:sldMk cId="2711072544" sldId="630"/>
            <ac:spMk id="18" creationId="{8EAB2429-9F16-48ED-AA7A-8DFF58D7227C}"/>
          </ac:spMkLst>
        </pc:spChg>
        <pc:spChg chg="add mod">
          <ac:chgData name="Christian Morales LL." userId="acd2dd22fbae4b69" providerId="LiveId" clId="{DB99C404-EC06-457C-BB16-AD0136894115}" dt="2021-06-30T06:17:58.850" v="77"/>
          <ac:spMkLst>
            <pc:docMk/>
            <pc:sldMk cId="2711072544" sldId="630"/>
            <ac:spMk id="20" creationId="{97F6083F-5C75-48A2-A2B2-3179386405CE}"/>
          </ac:spMkLst>
        </pc:spChg>
        <pc:spChg chg="add mod">
          <ac:chgData name="Christian Morales LL." userId="acd2dd22fbae4b69" providerId="LiveId" clId="{DB99C404-EC06-457C-BB16-AD0136894115}" dt="2021-06-30T06:17:58.850" v="77"/>
          <ac:spMkLst>
            <pc:docMk/>
            <pc:sldMk cId="2711072544" sldId="630"/>
            <ac:spMk id="22" creationId="{CEC94BE0-8725-4B3B-98EC-A85FF39F218B}"/>
          </ac:spMkLst>
        </pc:spChg>
        <pc:spChg chg="add mod">
          <ac:chgData name="Christian Morales LL." userId="acd2dd22fbae4b69" providerId="LiveId" clId="{DB99C404-EC06-457C-BB16-AD0136894115}" dt="2021-06-30T06:17:58.850" v="77"/>
          <ac:spMkLst>
            <pc:docMk/>
            <pc:sldMk cId="2711072544" sldId="630"/>
            <ac:spMk id="24" creationId="{F11D2123-45F3-4750-97B7-35F634F7E15F}"/>
          </ac:spMkLst>
        </pc:spChg>
        <pc:spChg chg="add mod">
          <ac:chgData name="Christian Morales LL." userId="acd2dd22fbae4b69" providerId="LiveId" clId="{DB99C404-EC06-457C-BB16-AD0136894115}" dt="2021-06-30T06:17:58.850" v="77"/>
          <ac:spMkLst>
            <pc:docMk/>
            <pc:sldMk cId="2711072544" sldId="630"/>
            <ac:spMk id="26" creationId="{49A6BD19-49A6-478C-B91B-3447888C1731}"/>
          </ac:spMkLst>
        </pc:spChg>
        <pc:picChg chg="add mod">
          <ac:chgData name="Christian Morales LL." userId="acd2dd22fbae4b69" providerId="LiveId" clId="{DB99C404-EC06-457C-BB16-AD0136894115}" dt="2021-06-30T06:17:58.850" v="77"/>
          <ac:picMkLst>
            <pc:docMk/>
            <pc:sldMk cId="2711072544" sldId="630"/>
            <ac:picMk id="5" creationId="{F5C61060-0BEF-46D4-A8D9-EEBB736EA50F}"/>
          </ac:picMkLst>
        </pc:picChg>
        <pc:picChg chg="add mod">
          <ac:chgData name="Christian Morales LL." userId="acd2dd22fbae4b69" providerId="LiveId" clId="{DB99C404-EC06-457C-BB16-AD0136894115}" dt="2021-06-30T06:17:58.850" v="77"/>
          <ac:picMkLst>
            <pc:docMk/>
            <pc:sldMk cId="2711072544" sldId="630"/>
            <ac:picMk id="6" creationId="{2971DB18-00C5-41AB-A6C1-EF24344EAC22}"/>
          </ac:picMkLst>
        </pc:picChg>
        <pc:picChg chg="add mod">
          <ac:chgData name="Christian Morales LL." userId="acd2dd22fbae4b69" providerId="LiveId" clId="{DB99C404-EC06-457C-BB16-AD0136894115}" dt="2021-06-30T06:17:58.850" v="77"/>
          <ac:picMkLst>
            <pc:docMk/>
            <pc:sldMk cId="2711072544" sldId="630"/>
            <ac:picMk id="10" creationId="{11BB7AB8-F3F1-43F1-8F9A-3306AE45EF55}"/>
          </ac:picMkLst>
        </pc:picChg>
        <pc:picChg chg="add mod">
          <ac:chgData name="Christian Morales LL." userId="acd2dd22fbae4b69" providerId="LiveId" clId="{DB99C404-EC06-457C-BB16-AD0136894115}" dt="2021-06-30T06:17:58.850" v="77"/>
          <ac:picMkLst>
            <pc:docMk/>
            <pc:sldMk cId="2711072544" sldId="630"/>
            <ac:picMk id="12" creationId="{17867672-EB98-49F7-AA04-9F017B3D931F}"/>
          </ac:picMkLst>
        </pc:picChg>
        <pc:picChg chg="add mod">
          <ac:chgData name="Christian Morales LL." userId="acd2dd22fbae4b69" providerId="LiveId" clId="{DB99C404-EC06-457C-BB16-AD0136894115}" dt="2021-06-30T06:17:58.850" v="77"/>
          <ac:picMkLst>
            <pc:docMk/>
            <pc:sldMk cId="2711072544" sldId="630"/>
            <ac:picMk id="15" creationId="{3A031F6D-5ED3-45ED-9DFE-AD030D089613}"/>
          </ac:picMkLst>
        </pc:picChg>
        <pc:picChg chg="add mod">
          <ac:chgData name="Christian Morales LL." userId="acd2dd22fbae4b69" providerId="LiveId" clId="{DB99C404-EC06-457C-BB16-AD0136894115}" dt="2021-06-30T06:17:58.850" v="77"/>
          <ac:picMkLst>
            <pc:docMk/>
            <pc:sldMk cId="2711072544" sldId="630"/>
            <ac:picMk id="17" creationId="{21EE616D-1173-4DDD-A7B9-8C77575360C2}"/>
          </ac:picMkLst>
        </pc:picChg>
        <pc:picChg chg="add mod">
          <ac:chgData name="Christian Morales LL." userId="acd2dd22fbae4b69" providerId="LiveId" clId="{DB99C404-EC06-457C-BB16-AD0136894115}" dt="2021-06-30T06:17:58.850" v="77"/>
          <ac:picMkLst>
            <pc:docMk/>
            <pc:sldMk cId="2711072544" sldId="630"/>
            <ac:picMk id="19" creationId="{D8EA6BF4-E78F-4BDC-AAA9-8B1EAA3D4721}"/>
          </ac:picMkLst>
        </pc:picChg>
        <pc:picChg chg="add mod">
          <ac:chgData name="Christian Morales LL." userId="acd2dd22fbae4b69" providerId="LiveId" clId="{DB99C404-EC06-457C-BB16-AD0136894115}" dt="2021-06-30T06:17:58.850" v="77"/>
          <ac:picMkLst>
            <pc:docMk/>
            <pc:sldMk cId="2711072544" sldId="630"/>
            <ac:picMk id="21" creationId="{8F51480F-8F62-4C64-8EC9-B2AAB0E4918F}"/>
          </ac:picMkLst>
        </pc:picChg>
        <pc:picChg chg="add mod">
          <ac:chgData name="Christian Morales LL." userId="acd2dd22fbae4b69" providerId="LiveId" clId="{DB99C404-EC06-457C-BB16-AD0136894115}" dt="2021-06-30T06:17:58.850" v="77"/>
          <ac:picMkLst>
            <pc:docMk/>
            <pc:sldMk cId="2711072544" sldId="630"/>
            <ac:picMk id="23" creationId="{5DE32893-D98B-4B34-8CCC-0E0B0B523310}"/>
          </ac:picMkLst>
        </pc:picChg>
        <pc:picChg chg="add mod">
          <ac:chgData name="Christian Morales LL." userId="acd2dd22fbae4b69" providerId="LiveId" clId="{DB99C404-EC06-457C-BB16-AD0136894115}" dt="2021-06-30T06:17:58.850" v="77"/>
          <ac:picMkLst>
            <pc:docMk/>
            <pc:sldMk cId="2711072544" sldId="630"/>
            <ac:picMk id="25" creationId="{2D734F9E-C840-4C38-9FD8-C69B67B0C376}"/>
          </ac:picMkLst>
        </pc:picChg>
        <pc:picChg chg="add mod">
          <ac:chgData name="Christian Morales LL." userId="acd2dd22fbae4b69" providerId="LiveId" clId="{DB99C404-EC06-457C-BB16-AD0136894115}" dt="2021-06-30T06:17:58.850" v="77"/>
          <ac:picMkLst>
            <pc:docMk/>
            <pc:sldMk cId="2711072544" sldId="630"/>
            <ac:picMk id="27" creationId="{DEAA245E-4B31-4812-B8D1-5FE30D0EA4A3}"/>
          </ac:picMkLst>
        </pc:picChg>
        <pc:cxnChg chg="add mod">
          <ac:chgData name="Christian Morales LL." userId="acd2dd22fbae4b69" providerId="LiveId" clId="{DB99C404-EC06-457C-BB16-AD0136894115}" dt="2021-06-30T06:17:58.850" v="77"/>
          <ac:cxnSpMkLst>
            <pc:docMk/>
            <pc:sldMk cId="2711072544" sldId="630"/>
            <ac:cxnSpMk id="28" creationId="{14C37080-BD49-430E-A478-ACDD0ABBE54D}"/>
          </ac:cxnSpMkLst>
        </pc:cxnChg>
        <pc:cxnChg chg="add mod">
          <ac:chgData name="Christian Morales LL." userId="acd2dd22fbae4b69" providerId="LiveId" clId="{DB99C404-EC06-457C-BB16-AD0136894115}" dt="2021-06-30T06:17:58.850" v="77"/>
          <ac:cxnSpMkLst>
            <pc:docMk/>
            <pc:sldMk cId="2711072544" sldId="630"/>
            <ac:cxnSpMk id="29" creationId="{48E33078-305E-4355-BDBB-1AA10D66D756}"/>
          </ac:cxnSpMkLst>
        </pc:cxnChg>
      </pc:sldChg>
      <pc:sldChg chg="addSp modSp new mod">
        <pc:chgData name="Christian Morales LL." userId="acd2dd22fbae4b69" providerId="LiveId" clId="{DB99C404-EC06-457C-BB16-AD0136894115}" dt="2021-07-02T04:16:18.089" v="351" actId="27636"/>
        <pc:sldMkLst>
          <pc:docMk/>
          <pc:sldMk cId="2862677827" sldId="631"/>
        </pc:sldMkLst>
        <pc:spChg chg="mod">
          <ac:chgData name="Christian Morales LL." userId="acd2dd22fbae4b69" providerId="LiveId" clId="{DB99C404-EC06-457C-BB16-AD0136894115}" dt="2021-07-02T04:16:18.089" v="351" actId="27636"/>
          <ac:spMkLst>
            <pc:docMk/>
            <pc:sldMk cId="2862677827" sldId="631"/>
            <ac:spMk id="2" creationId="{910D8F70-C2F9-483C-A77F-0746885D1DE7}"/>
          </ac:spMkLst>
        </pc:spChg>
        <pc:spChg chg="mod">
          <ac:chgData name="Christian Morales LL." userId="acd2dd22fbae4b69" providerId="LiveId" clId="{DB99C404-EC06-457C-BB16-AD0136894115}" dt="2021-06-30T06:28:58.025" v="247"/>
          <ac:spMkLst>
            <pc:docMk/>
            <pc:sldMk cId="2862677827" sldId="631"/>
            <ac:spMk id="3" creationId="{DC26C706-2162-4545-A26B-2F0F5473F8D2}"/>
          </ac:spMkLst>
        </pc:spChg>
        <pc:spChg chg="add mod">
          <ac:chgData name="Christian Morales LL." userId="acd2dd22fbae4b69" providerId="LiveId" clId="{DB99C404-EC06-457C-BB16-AD0136894115}" dt="2021-06-30T06:18:29.678" v="84" actId="27636"/>
          <ac:spMkLst>
            <pc:docMk/>
            <pc:sldMk cId="2862677827" sldId="631"/>
            <ac:spMk id="4" creationId="{48EDDF76-8D4E-429A-B09F-A3E910EC9E29}"/>
          </ac:spMkLst>
        </pc:spChg>
        <pc:picChg chg="add mod">
          <ac:chgData name="Christian Morales LL." userId="acd2dd22fbae4b69" providerId="LiveId" clId="{DB99C404-EC06-457C-BB16-AD0136894115}" dt="2021-06-30T06:18:29.678" v="84" actId="27636"/>
          <ac:picMkLst>
            <pc:docMk/>
            <pc:sldMk cId="2862677827" sldId="631"/>
            <ac:picMk id="5" creationId="{7327D445-2743-4E94-A9C2-0C8CE052B0CB}"/>
          </ac:picMkLst>
        </pc:picChg>
      </pc:sldChg>
      <pc:sldChg chg="addSp modSp new mod modAnim">
        <pc:chgData name="Christian Morales LL." userId="acd2dd22fbae4b69" providerId="LiveId" clId="{DB99C404-EC06-457C-BB16-AD0136894115}" dt="2021-07-02T04:16:21.181" v="353" actId="27636"/>
        <pc:sldMkLst>
          <pc:docMk/>
          <pc:sldMk cId="3737965249" sldId="632"/>
        </pc:sldMkLst>
        <pc:spChg chg="mod">
          <ac:chgData name="Christian Morales LL." userId="acd2dd22fbae4b69" providerId="LiveId" clId="{DB99C404-EC06-457C-BB16-AD0136894115}" dt="2021-07-02T04:16:21.181" v="353" actId="27636"/>
          <ac:spMkLst>
            <pc:docMk/>
            <pc:sldMk cId="3737965249" sldId="632"/>
            <ac:spMk id="2" creationId="{9BC17B13-1A9C-4EA7-9BE1-7D19DB5C05C1}"/>
          </ac:spMkLst>
        </pc:spChg>
        <pc:spChg chg="mod">
          <ac:chgData name="Christian Morales LL." userId="acd2dd22fbae4b69" providerId="LiveId" clId="{DB99C404-EC06-457C-BB16-AD0136894115}" dt="2021-06-30T06:28:53.403" v="246"/>
          <ac:spMkLst>
            <pc:docMk/>
            <pc:sldMk cId="3737965249" sldId="632"/>
            <ac:spMk id="3" creationId="{DCBC428E-0CC1-4313-A818-2D268771173C}"/>
          </ac:spMkLst>
        </pc:spChg>
        <pc:spChg chg="add mod">
          <ac:chgData name="Christian Morales LL." userId="acd2dd22fbae4b69" providerId="LiveId" clId="{DB99C404-EC06-457C-BB16-AD0136894115}" dt="2021-06-30T06:18:57.250" v="87"/>
          <ac:spMkLst>
            <pc:docMk/>
            <pc:sldMk cId="3737965249" sldId="632"/>
            <ac:spMk id="4" creationId="{46F9B159-5F26-4E49-BC6C-11D8C60F5D66}"/>
          </ac:spMkLst>
        </pc:spChg>
        <pc:spChg chg="mod">
          <ac:chgData name="Christian Morales LL." userId="acd2dd22fbae4b69" providerId="LiveId" clId="{DB99C404-EC06-457C-BB16-AD0136894115}" dt="2021-06-30T06:18:57.250" v="87"/>
          <ac:spMkLst>
            <pc:docMk/>
            <pc:sldMk cId="3737965249" sldId="632"/>
            <ac:spMk id="9" creationId="{08AB8D29-08E4-4EB2-8814-25E4E36E78EE}"/>
          </ac:spMkLst>
        </pc:spChg>
        <pc:spChg chg="mod">
          <ac:chgData name="Christian Morales LL." userId="acd2dd22fbae4b69" providerId="LiveId" clId="{DB99C404-EC06-457C-BB16-AD0136894115}" dt="2021-06-30T06:18:57.250" v="87"/>
          <ac:spMkLst>
            <pc:docMk/>
            <pc:sldMk cId="3737965249" sldId="632"/>
            <ac:spMk id="10" creationId="{C97C8206-8392-40AF-BECF-4028BD9F06BB}"/>
          </ac:spMkLst>
        </pc:spChg>
        <pc:spChg chg="mod">
          <ac:chgData name="Christian Morales LL." userId="acd2dd22fbae4b69" providerId="LiveId" clId="{DB99C404-EC06-457C-BB16-AD0136894115}" dt="2021-06-30T06:18:57.250" v="87"/>
          <ac:spMkLst>
            <pc:docMk/>
            <pc:sldMk cId="3737965249" sldId="632"/>
            <ac:spMk id="11" creationId="{77886352-8AB5-4782-8FDC-CA3F60BD4311}"/>
          </ac:spMkLst>
        </pc:spChg>
        <pc:spChg chg="mod">
          <ac:chgData name="Christian Morales LL." userId="acd2dd22fbae4b69" providerId="LiveId" clId="{DB99C404-EC06-457C-BB16-AD0136894115}" dt="2021-06-30T06:18:57.250" v="87"/>
          <ac:spMkLst>
            <pc:docMk/>
            <pc:sldMk cId="3737965249" sldId="632"/>
            <ac:spMk id="12" creationId="{DC07632E-6FC5-4EFC-8641-E014AF316042}"/>
          </ac:spMkLst>
        </pc:spChg>
        <pc:spChg chg="mod">
          <ac:chgData name="Christian Morales LL." userId="acd2dd22fbae4b69" providerId="LiveId" clId="{DB99C404-EC06-457C-BB16-AD0136894115}" dt="2021-06-30T06:18:57.250" v="87"/>
          <ac:spMkLst>
            <pc:docMk/>
            <pc:sldMk cId="3737965249" sldId="632"/>
            <ac:spMk id="13" creationId="{A0F80815-E9D3-47C9-9D5F-CA85A9FC79AD}"/>
          </ac:spMkLst>
        </pc:spChg>
        <pc:spChg chg="mod">
          <ac:chgData name="Christian Morales LL." userId="acd2dd22fbae4b69" providerId="LiveId" clId="{DB99C404-EC06-457C-BB16-AD0136894115}" dt="2021-06-30T06:18:57.250" v="87"/>
          <ac:spMkLst>
            <pc:docMk/>
            <pc:sldMk cId="3737965249" sldId="632"/>
            <ac:spMk id="14" creationId="{9677C5D2-3ABF-438D-B875-4C3C77C2821F}"/>
          </ac:spMkLst>
        </pc:spChg>
        <pc:spChg chg="mod">
          <ac:chgData name="Christian Morales LL." userId="acd2dd22fbae4b69" providerId="LiveId" clId="{DB99C404-EC06-457C-BB16-AD0136894115}" dt="2021-06-30T06:18:57.250" v="87"/>
          <ac:spMkLst>
            <pc:docMk/>
            <pc:sldMk cId="3737965249" sldId="632"/>
            <ac:spMk id="15" creationId="{1F6A30CE-9249-4613-B2A7-A24AF2DDE5E0}"/>
          </ac:spMkLst>
        </pc:spChg>
        <pc:spChg chg="mod">
          <ac:chgData name="Christian Morales LL." userId="acd2dd22fbae4b69" providerId="LiveId" clId="{DB99C404-EC06-457C-BB16-AD0136894115}" dt="2021-06-30T06:18:57.250" v="87"/>
          <ac:spMkLst>
            <pc:docMk/>
            <pc:sldMk cId="3737965249" sldId="632"/>
            <ac:spMk id="16" creationId="{B4C3C2F8-4C39-42B7-83AB-C77DE2B7ABF6}"/>
          </ac:spMkLst>
        </pc:spChg>
        <pc:spChg chg="mod">
          <ac:chgData name="Christian Morales LL." userId="acd2dd22fbae4b69" providerId="LiveId" clId="{DB99C404-EC06-457C-BB16-AD0136894115}" dt="2021-06-30T06:18:57.250" v="87"/>
          <ac:spMkLst>
            <pc:docMk/>
            <pc:sldMk cId="3737965249" sldId="632"/>
            <ac:spMk id="17" creationId="{5F583FA6-73E7-4873-9832-0422D732B2FD}"/>
          </ac:spMkLst>
        </pc:spChg>
        <pc:spChg chg="mod">
          <ac:chgData name="Christian Morales LL." userId="acd2dd22fbae4b69" providerId="LiveId" clId="{DB99C404-EC06-457C-BB16-AD0136894115}" dt="2021-06-30T06:18:57.250" v="87"/>
          <ac:spMkLst>
            <pc:docMk/>
            <pc:sldMk cId="3737965249" sldId="632"/>
            <ac:spMk id="18" creationId="{8D77A876-0D14-4360-8386-6BDBCE459C18}"/>
          </ac:spMkLst>
        </pc:spChg>
        <pc:spChg chg="mod">
          <ac:chgData name="Christian Morales LL." userId="acd2dd22fbae4b69" providerId="LiveId" clId="{DB99C404-EC06-457C-BB16-AD0136894115}" dt="2021-06-30T06:18:57.250" v="87"/>
          <ac:spMkLst>
            <pc:docMk/>
            <pc:sldMk cId="3737965249" sldId="632"/>
            <ac:spMk id="19" creationId="{85698E34-B113-40B6-94D3-2D26B3152246}"/>
          </ac:spMkLst>
        </pc:spChg>
        <pc:spChg chg="mod">
          <ac:chgData name="Christian Morales LL." userId="acd2dd22fbae4b69" providerId="LiveId" clId="{DB99C404-EC06-457C-BB16-AD0136894115}" dt="2021-06-30T06:18:57.250" v="87"/>
          <ac:spMkLst>
            <pc:docMk/>
            <pc:sldMk cId="3737965249" sldId="632"/>
            <ac:spMk id="20" creationId="{8FAC8CDB-97C3-4D0D-B274-8084E14737FA}"/>
          </ac:spMkLst>
        </pc:spChg>
        <pc:spChg chg="mod">
          <ac:chgData name="Christian Morales LL." userId="acd2dd22fbae4b69" providerId="LiveId" clId="{DB99C404-EC06-457C-BB16-AD0136894115}" dt="2021-06-30T06:18:57.250" v="87"/>
          <ac:spMkLst>
            <pc:docMk/>
            <pc:sldMk cId="3737965249" sldId="632"/>
            <ac:spMk id="21" creationId="{DCE3575B-6823-4535-856B-15961FEB4E83}"/>
          </ac:spMkLst>
        </pc:spChg>
        <pc:spChg chg="mod">
          <ac:chgData name="Christian Morales LL." userId="acd2dd22fbae4b69" providerId="LiveId" clId="{DB99C404-EC06-457C-BB16-AD0136894115}" dt="2021-06-30T06:18:57.250" v="87"/>
          <ac:spMkLst>
            <pc:docMk/>
            <pc:sldMk cId="3737965249" sldId="632"/>
            <ac:spMk id="22" creationId="{10293254-F452-4248-8171-06C988C41B84}"/>
          </ac:spMkLst>
        </pc:spChg>
        <pc:spChg chg="mod">
          <ac:chgData name="Christian Morales LL." userId="acd2dd22fbae4b69" providerId="LiveId" clId="{DB99C404-EC06-457C-BB16-AD0136894115}" dt="2021-06-30T06:18:57.250" v="87"/>
          <ac:spMkLst>
            <pc:docMk/>
            <pc:sldMk cId="3737965249" sldId="632"/>
            <ac:spMk id="23" creationId="{396ADD3C-A68D-4D62-84B4-DB15E685CAE1}"/>
          </ac:spMkLst>
        </pc:spChg>
        <pc:spChg chg="mod">
          <ac:chgData name="Christian Morales LL." userId="acd2dd22fbae4b69" providerId="LiveId" clId="{DB99C404-EC06-457C-BB16-AD0136894115}" dt="2021-06-30T06:18:57.250" v="87"/>
          <ac:spMkLst>
            <pc:docMk/>
            <pc:sldMk cId="3737965249" sldId="632"/>
            <ac:spMk id="24" creationId="{DD5A6A35-61C3-49EE-9AF4-E7B749C62241}"/>
          </ac:spMkLst>
        </pc:spChg>
        <pc:spChg chg="mod">
          <ac:chgData name="Christian Morales LL." userId="acd2dd22fbae4b69" providerId="LiveId" clId="{DB99C404-EC06-457C-BB16-AD0136894115}" dt="2021-06-30T06:18:57.250" v="87"/>
          <ac:spMkLst>
            <pc:docMk/>
            <pc:sldMk cId="3737965249" sldId="632"/>
            <ac:spMk id="25" creationId="{41DB4A2B-D90A-4D07-989C-353B7E726C78}"/>
          </ac:spMkLst>
        </pc:spChg>
        <pc:spChg chg="mod">
          <ac:chgData name="Christian Morales LL." userId="acd2dd22fbae4b69" providerId="LiveId" clId="{DB99C404-EC06-457C-BB16-AD0136894115}" dt="2021-06-30T06:18:57.250" v="87"/>
          <ac:spMkLst>
            <pc:docMk/>
            <pc:sldMk cId="3737965249" sldId="632"/>
            <ac:spMk id="26" creationId="{3957B853-FE03-4093-B37A-D3ADACB055E6}"/>
          </ac:spMkLst>
        </pc:spChg>
        <pc:spChg chg="mod">
          <ac:chgData name="Christian Morales LL." userId="acd2dd22fbae4b69" providerId="LiveId" clId="{DB99C404-EC06-457C-BB16-AD0136894115}" dt="2021-06-30T06:18:57.250" v="87"/>
          <ac:spMkLst>
            <pc:docMk/>
            <pc:sldMk cId="3737965249" sldId="632"/>
            <ac:spMk id="27" creationId="{2BF74CC2-FBDC-461A-A78D-64C90DB68BAE}"/>
          </ac:spMkLst>
        </pc:spChg>
        <pc:spChg chg="mod">
          <ac:chgData name="Christian Morales LL." userId="acd2dd22fbae4b69" providerId="LiveId" clId="{DB99C404-EC06-457C-BB16-AD0136894115}" dt="2021-06-30T06:18:57.250" v="87"/>
          <ac:spMkLst>
            <pc:docMk/>
            <pc:sldMk cId="3737965249" sldId="632"/>
            <ac:spMk id="28" creationId="{47BC18C3-8757-4A48-8437-2BE3EA33186B}"/>
          </ac:spMkLst>
        </pc:spChg>
        <pc:spChg chg="mod">
          <ac:chgData name="Christian Morales LL." userId="acd2dd22fbae4b69" providerId="LiveId" clId="{DB99C404-EC06-457C-BB16-AD0136894115}" dt="2021-06-30T06:18:57.250" v="87"/>
          <ac:spMkLst>
            <pc:docMk/>
            <pc:sldMk cId="3737965249" sldId="632"/>
            <ac:spMk id="29" creationId="{33F38B3F-CE77-4510-8B25-1DDCB8C41997}"/>
          </ac:spMkLst>
        </pc:spChg>
        <pc:spChg chg="mod">
          <ac:chgData name="Christian Morales LL." userId="acd2dd22fbae4b69" providerId="LiveId" clId="{DB99C404-EC06-457C-BB16-AD0136894115}" dt="2021-06-30T06:18:57.250" v="87"/>
          <ac:spMkLst>
            <pc:docMk/>
            <pc:sldMk cId="3737965249" sldId="632"/>
            <ac:spMk id="30" creationId="{C6DE312F-A86B-404A-B914-FADACD9860B5}"/>
          </ac:spMkLst>
        </pc:spChg>
        <pc:spChg chg="mod">
          <ac:chgData name="Christian Morales LL." userId="acd2dd22fbae4b69" providerId="LiveId" clId="{DB99C404-EC06-457C-BB16-AD0136894115}" dt="2021-06-30T06:18:57.250" v="87"/>
          <ac:spMkLst>
            <pc:docMk/>
            <pc:sldMk cId="3737965249" sldId="632"/>
            <ac:spMk id="31" creationId="{01C9EEBB-EDAB-4D05-95DD-AD650B5B96B0}"/>
          </ac:spMkLst>
        </pc:spChg>
        <pc:spChg chg="mod">
          <ac:chgData name="Christian Morales LL." userId="acd2dd22fbae4b69" providerId="LiveId" clId="{DB99C404-EC06-457C-BB16-AD0136894115}" dt="2021-06-30T06:18:57.250" v="87"/>
          <ac:spMkLst>
            <pc:docMk/>
            <pc:sldMk cId="3737965249" sldId="632"/>
            <ac:spMk id="32" creationId="{FB6A8C5A-F716-4290-BEEF-DEAF33525272}"/>
          </ac:spMkLst>
        </pc:spChg>
        <pc:spChg chg="mod">
          <ac:chgData name="Christian Morales LL." userId="acd2dd22fbae4b69" providerId="LiveId" clId="{DB99C404-EC06-457C-BB16-AD0136894115}" dt="2021-06-30T06:18:57.250" v="87"/>
          <ac:spMkLst>
            <pc:docMk/>
            <pc:sldMk cId="3737965249" sldId="632"/>
            <ac:spMk id="33" creationId="{66996179-28AE-4EA1-A521-6574674D1B8A}"/>
          </ac:spMkLst>
        </pc:spChg>
        <pc:spChg chg="mod">
          <ac:chgData name="Christian Morales LL." userId="acd2dd22fbae4b69" providerId="LiveId" clId="{DB99C404-EC06-457C-BB16-AD0136894115}" dt="2021-06-30T06:18:57.250" v="87"/>
          <ac:spMkLst>
            <pc:docMk/>
            <pc:sldMk cId="3737965249" sldId="632"/>
            <ac:spMk id="34" creationId="{0B89FFF6-14CF-4085-BC4B-D3321B00687A}"/>
          </ac:spMkLst>
        </pc:spChg>
        <pc:spChg chg="mod">
          <ac:chgData name="Christian Morales LL." userId="acd2dd22fbae4b69" providerId="LiveId" clId="{DB99C404-EC06-457C-BB16-AD0136894115}" dt="2021-06-30T06:18:57.250" v="87"/>
          <ac:spMkLst>
            <pc:docMk/>
            <pc:sldMk cId="3737965249" sldId="632"/>
            <ac:spMk id="35" creationId="{94A4205F-0E9F-4B53-A850-B59CC6EB0921}"/>
          </ac:spMkLst>
        </pc:spChg>
        <pc:spChg chg="mod">
          <ac:chgData name="Christian Morales LL." userId="acd2dd22fbae4b69" providerId="LiveId" clId="{DB99C404-EC06-457C-BB16-AD0136894115}" dt="2021-06-30T06:18:57.250" v="87"/>
          <ac:spMkLst>
            <pc:docMk/>
            <pc:sldMk cId="3737965249" sldId="632"/>
            <ac:spMk id="36" creationId="{2133577E-0061-426C-9BAA-9A581FAEB7BA}"/>
          </ac:spMkLst>
        </pc:spChg>
        <pc:spChg chg="mod">
          <ac:chgData name="Christian Morales LL." userId="acd2dd22fbae4b69" providerId="LiveId" clId="{DB99C404-EC06-457C-BB16-AD0136894115}" dt="2021-06-30T06:18:57.250" v="87"/>
          <ac:spMkLst>
            <pc:docMk/>
            <pc:sldMk cId="3737965249" sldId="632"/>
            <ac:spMk id="37" creationId="{F4609653-6132-4A5C-9709-EDD56B7FAF0C}"/>
          </ac:spMkLst>
        </pc:spChg>
        <pc:spChg chg="mod">
          <ac:chgData name="Christian Morales LL." userId="acd2dd22fbae4b69" providerId="LiveId" clId="{DB99C404-EC06-457C-BB16-AD0136894115}" dt="2021-06-30T06:18:57.250" v="87"/>
          <ac:spMkLst>
            <pc:docMk/>
            <pc:sldMk cId="3737965249" sldId="632"/>
            <ac:spMk id="38" creationId="{01E7CD17-90F2-4303-9F62-A7A1AEB3FD33}"/>
          </ac:spMkLst>
        </pc:spChg>
        <pc:spChg chg="mod">
          <ac:chgData name="Christian Morales LL." userId="acd2dd22fbae4b69" providerId="LiveId" clId="{DB99C404-EC06-457C-BB16-AD0136894115}" dt="2021-06-30T06:18:57.250" v="87"/>
          <ac:spMkLst>
            <pc:docMk/>
            <pc:sldMk cId="3737965249" sldId="632"/>
            <ac:spMk id="39" creationId="{6664F23D-4FC0-4B5F-93DE-2D2967F98B19}"/>
          </ac:spMkLst>
        </pc:spChg>
        <pc:spChg chg="mod">
          <ac:chgData name="Christian Morales LL." userId="acd2dd22fbae4b69" providerId="LiveId" clId="{DB99C404-EC06-457C-BB16-AD0136894115}" dt="2021-06-30T06:18:57.250" v="87"/>
          <ac:spMkLst>
            <pc:docMk/>
            <pc:sldMk cId="3737965249" sldId="632"/>
            <ac:spMk id="40" creationId="{A02E0643-6F07-4E64-ACB6-82E875C78B57}"/>
          </ac:spMkLst>
        </pc:spChg>
        <pc:spChg chg="mod">
          <ac:chgData name="Christian Morales LL." userId="acd2dd22fbae4b69" providerId="LiveId" clId="{DB99C404-EC06-457C-BB16-AD0136894115}" dt="2021-06-30T06:18:57.250" v="87"/>
          <ac:spMkLst>
            <pc:docMk/>
            <pc:sldMk cId="3737965249" sldId="632"/>
            <ac:spMk id="42" creationId="{80F00578-9905-4E42-92BC-A5E3E7AA594C}"/>
          </ac:spMkLst>
        </pc:spChg>
        <pc:spChg chg="mod">
          <ac:chgData name="Christian Morales LL." userId="acd2dd22fbae4b69" providerId="LiveId" clId="{DB99C404-EC06-457C-BB16-AD0136894115}" dt="2021-06-30T06:18:57.250" v="87"/>
          <ac:spMkLst>
            <pc:docMk/>
            <pc:sldMk cId="3737965249" sldId="632"/>
            <ac:spMk id="43" creationId="{86BED88D-1263-4DF5-B324-541F8E776372}"/>
          </ac:spMkLst>
        </pc:spChg>
        <pc:spChg chg="mod">
          <ac:chgData name="Christian Morales LL." userId="acd2dd22fbae4b69" providerId="LiveId" clId="{DB99C404-EC06-457C-BB16-AD0136894115}" dt="2021-06-30T06:18:57.250" v="87"/>
          <ac:spMkLst>
            <pc:docMk/>
            <pc:sldMk cId="3737965249" sldId="632"/>
            <ac:spMk id="44" creationId="{DBFBF2AB-5B48-409D-B622-87C21AA563E5}"/>
          </ac:spMkLst>
        </pc:spChg>
        <pc:spChg chg="mod">
          <ac:chgData name="Christian Morales LL." userId="acd2dd22fbae4b69" providerId="LiveId" clId="{DB99C404-EC06-457C-BB16-AD0136894115}" dt="2021-06-30T06:18:57.250" v="87"/>
          <ac:spMkLst>
            <pc:docMk/>
            <pc:sldMk cId="3737965249" sldId="632"/>
            <ac:spMk id="45" creationId="{5A88B6B4-CE19-4039-B53F-A45C709AF5EF}"/>
          </ac:spMkLst>
        </pc:spChg>
        <pc:spChg chg="mod">
          <ac:chgData name="Christian Morales LL." userId="acd2dd22fbae4b69" providerId="LiveId" clId="{DB99C404-EC06-457C-BB16-AD0136894115}" dt="2021-06-30T06:18:57.250" v="87"/>
          <ac:spMkLst>
            <pc:docMk/>
            <pc:sldMk cId="3737965249" sldId="632"/>
            <ac:spMk id="46" creationId="{BAE43510-972A-4AEF-A373-DD1403407D42}"/>
          </ac:spMkLst>
        </pc:spChg>
        <pc:spChg chg="mod">
          <ac:chgData name="Christian Morales LL." userId="acd2dd22fbae4b69" providerId="LiveId" clId="{DB99C404-EC06-457C-BB16-AD0136894115}" dt="2021-06-30T06:18:57.250" v="87"/>
          <ac:spMkLst>
            <pc:docMk/>
            <pc:sldMk cId="3737965249" sldId="632"/>
            <ac:spMk id="47" creationId="{D4EFBF1C-2503-429B-9D01-5D9D80DD7FD7}"/>
          </ac:spMkLst>
        </pc:spChg>
        <pc:spChg chg="mod">
          <ac:chgData name="Christian Morales LL." userId="acd2dd22fbae4b69" providerId="LiveId" clId="{DB99C404-EC06-457C-BB16-AD0136894115}" dt="2021-06-30T06:18:57.250" v="87"/>
          <ac:spMkLst>
            <pc:docMk/>
            <pc:sldMk cId="3737965249" sldId="632"/>
            <ac:spMk id="48" creationId="{7045C8FA-9276-469D-9204-15CCAF051026}"/>
          </ac:spMkLst>
        </pc:spChg>
        <pc:spChg chg="mod">
          <ac:chgData name="Christian Morales LL." userId="acd2dd22fbae4b69" providerId="LiveId" clId="{DB99C404-EC06-457C-BB16-AD0136894115}" dt="2021-06-30T06:18:57.250" v="87"/>
          <ac:spMkLst>
            <pc:docMk/>
            <pc:sldMk cId="3737965249" sldId="632"/>
            <ac:spMk id="49" creationId="{CFD5D9AE-66AE-4D5E-B23F-A0B022AE2610}"/>
          </ac:spMkLst>
        </pc:spChg>
        <pc:spChg chg="mod">
          <ac:chgData name="Christian Morales LL." userId="acd2dd22fbae4b69" providerId="LiveId" clId="{DB99C404-EC06-457C-BB16-AD0136894115}" dt="2021-06-30T06:18:57.250" v="87"/>
          <ac:spMkLst>
            <pc:docMk/>
            <pc:sldMk cId="3737965249" sldId="632"/>
            <ac:spMk id="50" creationId="{CE8C03F0-1552-4811-87F7-6E4B34B9226B}"/>
          </ac:spMkLst>
        </pc:spChg>
        <pc:spChg chg="mod">
          <ac:chgData name="Christian Morales LL." userId="acd2dd22fbae4b69" providerId="LiveId" clId="{DB99C404-EC06-457C-BB16-AD0136894115}" dt="2021-06-30T06:18:57.250" v="87"/>
          <ac:spMkLst>
            <pc:docMk/>
            <pc:sldMk cId="3737965249" sldId="632"/>
            <ac:spMk id="51" creationId="{4B93DDA1-6FF5-4A1D-B600-F25112974688}"/>
          </ac:spMkLst>
        </pc:spChg>
        <pc:spChg chg="mod">
          <ac:chgData name="Christian Morales LL." userId="acd2dd22fbae4b69" providerId="LiveId" clId="{DB99C404-EC06-457C-BB16-AD0136894115}" dt="2021-06-30T06:18:57.250" v="87"/>
          <ac:spMkLst>
            <pc:docMk/>
            <pc:sldMk cId="3737965249" sldId="632"/>
            <ac:spMk id="52" creationId="{B257D12C-1F88-43CA-B036-EE7E9F2FC464}"/>
          </ac:spMkLst>
        </pc:spChg>
        <pc:spChg chg="mod">
          <ac:chgData name="Christian Morales LL." userId="acd2dd22fbae4b69" providerId="LiveId" clId="{DB99C404-EC06-457C-BB16-AD0136894115}" dt="2021-06-30T06:18:57.250" v="87"/>
          <ac:spMkLst>
            <pc:docMk/>
            <pc:sldMk cId="3737965249" sldId="632"/>
            <ac:spMk id="53" creationId="{C0D9CE10-1F87-40A3-A0D4-087C7A0786C4}"/>
          </ac:spMkLst>
        </pc:spChg>
        <pc:spChg chg="mod">
          <ac:chgData name="Christian Morales LL." userId="acd2dd22fbae4b69" providerId="LiveId" clId="{DB99C404-EC06-457C-BB16-AD0136894115}" dt="2021-06-30T06:18:57.250" v="87"/>
          <ac:spMkLst>
            <pc:docMk/>
            <pc:sldMk cId="3737965249" sldId="632"/>
            <ac:spMk id="54" creationId="{7F59AAC7-74B9-45E8-96E4-5E5694B7B242}"/>
          </ac:spMkLst>
        </pc:spChg>
        <pc:spChg chg="mod">
          <ac:chgData name="Christian Morales LL." userId="acd2dd22fbae4b69" providerId="LiveId" clId="{DB99C404-EC06-457C-BB16-AD0136894115}" dt="2021-06-30T06:18:57.250" v="87"/>
          <ac:spMkLst>
            <pc:docMk/>
            <pc:sldMk cId="3737965249" sldId="632"/>
            <ac:spMk id="55" creationId="{B2A8CB4A-BAC9-4874-8343-E5461E21B00A}"/>
          </ac:spMkLst>
        </pc:spChg>
        <pc:spChg chg="mod">
          <ac:chgData name="Christian Morales LL." userId="acd2dd22fbae4b69" providerId="LiveId" clId="{DB99C404-EC06-457C-BB16-AD0136894115}" dt="2021-06-30T06:18:57.250" v="87"/>
          <ac:spMkLst>
            <pc:docMk/>
            <pc:sldMk cId="3737965249" sldId="632"/>
            <ac:spMk id="56" creationId="{032B91DC-1E52-44E1-B411-55AA42CE78FE}"/>
          </ac:spMkLst>
        </pc:spChg>
        <pc:spChg chg="mod">
          <ac:chgData name="Christian Morales LL." userId="acd2dd22fbae4b69" providerId="LiveId" clId="{DB99C404-EC06-457C-BB16-AD0136894115}" dt="2021-06-30T06:18:57.250" v="87"/>
          <ac:spMkLst>
            <pc:docMk/>
            <pc:sldMk cId="3737965249" sldId="632"/>
            <ac:spMk id="57" creationId="{FFE8E002-7FD6-4865-BF04-63F0B9E54722}"/>
          </ac:spMkLst>
        </pc:spChg>
        <pc:spChg chg="mod">
          <ac:chgData name="Christian Morales LL." userId="acd2dd22fbae4b69" providerId="LiveId" clId="{DB99C404-EC06-457C-BB16-AD0136894115}" dt="2021-06-30T06:18:57.250" v="87"/>
          <ac:spMkLst>
            <pc:docMk/>
            <pc:sldMk cId="3737965249" sldId="632"/>
            <ac:spMk id="58" creationId="{4FB8ACFB-BBFD-40D7-A166-30BEA990C0BC}"/>
          </ac:spMkLst>
        </pc:spChg>
        <pc:spChg chg="mod">
          <ac:chgData name="Christian Morales LL." userId="acd2dd22fbae4b69" providerId="LiveId" clId="{DB99C404-EC06-457C-BB16-AD0136894115}" dt="2021-06-30T06:18:57.250" v="87"/>
          <ac:spMkLst>
            <pc:docMk/>
            <pc:sldMk cId="3737965249" sldId="632"/>
            <ac:spMk id="59" creationId="{D75C49BD-5AFA-4668-9E00-704FCE5B3A8E}"/>
          </ac:spMkLst>
        </pc:spChg>
        <pc:spChg chg="mod">
          <ac:chgData name="Christian Morales LL." userId="acd2dd22fbae4b69" providerId="LiveId" clId="{DB99C404-EC06-457C-BB16-AD0136894115}" dt="2021-06-30T06:18:57.250" v="87"/>
          <ac:spMkLst>
            <pc:docMk/>
            <pc:sldMk cId="3737965249" sldId="632"/>
            <ac:spMk id="60" creationId="{172F7412-C3AD-466E-90F2-74C50E3A06A5}"/>
          </ac:spMkLst>
        </pc:spChg>
        <pc:spChg chg="mod">
          <ac:chgData name="Christian Morales LL." userId="acd2dd22fbae4b69" providerId="LiveId" clId="{DB99C404-EC06-457C-BB16-AD0136894115}" dt="2021-06-30T06:18:57.250" v="87"/>
          <ac:spMkLst>
            <pc:docMk/>
            <pc:sldMk cId="3737965249" sldId="632"/>
            <ac:spMk id="61" creationId="{DFA843C7-FEEB-49D8-8C8D-12646FCF756E}"/>
          </ac:spMkLst>
        </pc:spChg>
        <pc:spChg chg="mod">
          <ac:chgData name="Christian Morales LL." userId="acd2dd22fbae4b69" providerId="LiveId" clId="{DB99C404-EC06-457C-BB16-AD0136894115}" dt="2021-06-30T06:18:57.250" v="87"/>
          <ac:spMkLst>
            <pc:docMk/>
            <pc:sldMk cId="3737965249" sldId="632"/>
            <ac:spMk id="62" creationId="{29E0D116-809B-4312-934B-479B8EADE378}"/>
          </ac:spMkLst>
        </pc:spChg>
        <pc:spChg chg="mod">
          <ac:chgData name="Christian Morales LL." userId="acd2dd22fbae4b69" providerId="LiveId" clId="{DB99C404-EC06-457C-BB16-AD0136894115}" dt="2021-06-30T06:18:57.250" v="87"/>
          <ac:spMkLst>
            <pc:docMk/>
            <pc:sldMk cId="3737965249" sldId="632"/>
            <ac:spMk id="63" creationId="{82F9E2C2-B936-4888-BBE4-D7543EA685F1}"/>
          </ac:spMkLst>
        </pc:spChg>
        <pc:spChg chg="mod">
          <ac:chgData name="Christian Morales LL." userId="acd2dd22fbae4b69" providerId="LiveId" clId="{DB99C404-EC06-457C-BB16-AD0136894115}" dt="2021-06-30T06:18:57.250" v="87"/>
          <ac:spMkLst>
            <pc:docMk/>
            <pc:sldMk cId="3737965249" sldId="632"/>
            <ac:spMk id="64" creationId="{C8D6A696-7A03-459D-ACDA-885A4F1E9E3B}"/>
          </ac:spMkLst>
        </pc:spChg>
        <pc:spChg chg="mod">
          <ac:chgData name="Christian Morales LL." userId="acd2dd22fbae4b69" providerId="LiveId" clId="{DB99C404-EC06-457C-BB16-AD0136894115}" dt="2021-06-30T06:18:57.250" v="87"/>
          <ac:spMkLst>
            <pc:docMk/>
            <pc:sldMk cId="3737965249" sldId="632"/>
            <ac:spMk id="65" creationId="{C25ACCCB-2C71-4799-8863-3DD85E88FD5F}"/>
          </ac:spMkLst>
        </pc:spChg>
        <pc:spChg chg="mod">
          <ac:chgData name="Christian Morales LL." userId="acd2dd22fbae4b69" providerId="LiveId" clId="{DB99C404-EC06-457C-BB16-AD0136894115}" dt="2021-06-30T06:18:57.250" v="87"/>
          <ac:spMkLst>
            <pc:docMk/>
            <pc:sldMk cId="3737965249" sldId="632"/>
            <ac:spMk id="66" creationId="{44F536B0-6121-4276-8601-CD6963AB4503}"/>
          </ac:spMkLst>
        </pc:spChg>
        <pc:spChg chg="mod">
          <ac:chgData name="Christian Morales LL." userId="acd2dd22fbae4b69" providerId="LiveId" clId="{DB99C404-EC06-457C-BB16-AD0136894115}" dt="2021-06-30T06:18:57.250" v="87"/>
          <ac:spMkLst>
            <pc:docMk/>
            <pc:sldMk cId="3737965249" sldId="632"/>
            <ac:spMk id="67" creationId="{72CB2699-6C16-4742-B296-DB14EAA5ECA2}"/>
          </ac:spMkLst>
        </pc:spChg>
        <pc:spChg chg="mod">
          <ac:chgData name="Christian Morales LL." userId="acd2dd22fbae4b69" providerId="LiveId" clId="{DB99C404-EC06-457C-BB16-AD0136894115}" dt="2021-06-30T06:18:57.250" v="87"/>
          <ac:spMkLst>
            <pc:docMk/>
            <pc:sldMk cId="3737965249" sldId="632"/>
            <ac:spMk id="68" creationId="{AE7F8884-0C73-4C01-B649-882E15FDFA84}"/>
          </ac:spMkLst>
        </pc:spChg>
        <pc:spChg chg="mod">
          <ac:chgData name="Christian Morales LL." userId="acd2dd22fbae4b69" providerId="LiveId" clId="{DB99C404-EC06-457C-BB16-AD0136894115}" dt="2021-06-30T06:18:57.250" v="87"/>
          <ac:spMkLst>
            <pc:docMk/>
            <pc:sldMk cId="3737965249" sldId="632"/>
            <ac:spMk id="69" creationId="{A3C7019D-B683-45AD-94B4-A78809C96D09}"/>
          </ac:spMkLst>
        </pc:spChg>
        <pc:spChg chg="mod">
          <ac:chgData name="Christian Morales LL." userId="acd2dd22fbae4b69" providerId="LiveId" clId="{DB99C404-EC06-457C-BB16-AD0136894115}" dt="2021-06-30T06:18:57.250" v="87"/>
          <ac:spMkLst>
            <pc:docMk/>
            <pc:sldMk cId="3737965249" sldId="632"/>
            <ac:spMk id="70" creationId="{12D16D19-D2D7-469C-9232-B268D0B3D47E}"/>
          </ac:spMkLst>
        </pc:spChg>
        <pc:spChg chg="mod">
          <ac:chgData name="Christian Morales LL." userId="acd2dd22fbae4b69" providerId="LiveId" clId="{DB99C404-EC06-457C-BB16-AD0136894115}" dt="2021-06-30T06:18:57.250" v="87"/>
          <ac:spMkLst>
            <pc:docMk/>
            <pc:sldMk cId="3737965249" sldId="632"/>
            <ac:spMk id="71" creationId="{DADE03F2-7A08-4C3E-97B5-E018E19FA42A}"/>
          </ac:spMkLst>
        </pc:spChg>
        <pc:spChg chg="mod">
          <ac:chgData name="Christian Morales LL." userId="acd2dd22fbae4b69" providerId="LiveId" clId="{DB99C404-EC06-457C-BB16-AD0136894115}" dt="2021-06-30T06:18:57.250" v="87"/>
          <ac:spMkLst>
            <pc:docMk/>
            <pc:sldMk cId="3737965249" sldId="632"/>
            <ac:spMk id="72" creationId="{F195DBAA-CE86-48CA-BCE8-8ECFA4236DD6}"/>
          </ac:spMkLst>
        </pc:spChg>
        <pc:spChg chg="mod">
          <ac:chgData name="Christian Morales LL." userId="acd2dd22fbae4b69" providerId="LiveId" clId="{DB99C404-EC06-457C-BB16-AD0136894115}" dt="2021-06-30T06:18:57.250" v="87"/>
          <ac:spMkLst>
            <pc:docMk/>
            <pc:sldMk cId="3737965249" sldId="632"/>
            <ac:spMk id="73" creationId="{97A1286F-1FF6-4846-8229-F8C7CD5BB2F4}"/>
          </ac:spMkLst>
        </pc:spChg>
        <pc:spChg chg="mod">
          <ac:chgData name="Christian Morales LL." userId="acd2dd22fbae4b69" providerId="LiveId" clId="{DB99C404-EC06-457C-BB16-AD0136894115}" dt="2021-06-30T06:18:57.250" v="87"/>
          <ac:spMkLst>
            <pc:docMk/>
            <pc:sldMk cId="3737965249" sldId="632"/>
            <ac:spMk id="74" creationId="{13E8E00A-43D9-4AA3-8744-8B7F9EECB8E1}"/>
          </ac:spMkLst>
        </pc:spChg>
        <pc:spChg chg="mod">
          <ac:chgData name="Christian Morales LL." userId="acd2dd22fbae4b69" providerId="LiveId" clId="{DB99C404-EC06-457C-BB16-AD0136894115}" dt="2021-06-30T06:18:57.250" v="87"/>
          <ac:spMkLst>
            <pc:docMk/>
            <pc:sldMk cId="3737965249" sldId="632"/>
            <ac:spMk id="75" creationId="{5083E4E4-B6DD-4059-B2DE-DA1825AC82EB}"/>
          </ac:spMkLst>
        </pc:spChg>
        <pc:spChg chg="mod">
          <ac:chgData name="Christian Morales LL." userId="acd2dd22fbae4b69" providerId="LiveId" clId="{DB99C404-EC06-457C-BB16-AD0136894115}" dt="2021-06-30T06:18:57.250" v="87"/>
          <ac:spMkLst>
            <pc:docMk/>
            <pc:sldMk cId="3737965249" sldId="632"/>
            <ac:spMk id="76" creationId="{EF3FC80A-217A-4C27-ABB9-7AC802FAA2D4}"/>
          </ac:spMkLst>
        </pc:spChg>
        <pc:spChg chg="mod">
          <ac:chgData name="Christian Morales LL." userId="acd2dd22fbae4b69" providerId="LiveId" clId="{DB99C404-EC06-457C-BB16-AD0136894115}" dt="2021-06-30T06:18:57.250" v="87"/>
          <ac:spMkLst>
            <pc:docMk/>
            <pc:sldMk cId="3737965249" sldId="632"/>
            <ac:spMk id="77" creationId="{C97B7A77-BA36-454B-AA1C-525738C9E5C9}"/>
          </ac:spMkLst>
        </pc:spChg>
        <pc:spChg chg="mod">
          <ac:chgData name="Christian Morales LL." userId="acd2dd22fbae4b69" providerId="LiveId" clId="{DB99C404-EC06-457C-BB16-AD0136894115}" dt="2021-06-30T06:18:57.250" v="87"/>
          <ac:spMkLst>
            <pc:docMk/>
            <pc:sldMk cId="3737965249" sldId="632"/>
            <ac:spMk id="78" creationId="{C38638CB-05D7-4DD2-9F5F-DDACC8BC2BA4}"/>
          </ac:spMkLst>
        </pc:spChg>
        <pc:spChg chg="mod">
          <ac:chgData name="Christian Morales LL." userId="acd2dd22fbae4b69" providerId="LiveId" clId="{DB99C404-EC06-457C-BB16-AD0136894115}" dt="2021-06-30T06:18:57.250" v="87"/>
          <ac:spMkLst>
            <pc:docMk/>
            <pc:sldMk cId="3737965249" sldId="632"/>
            <ac:spMk id="79" creationId="{5C1A8B33-ED9E-455C-829F-70837FE9A2C1}"/>
          </ac:spMkLst>
        </pc:spChg>
        <pc:spChg chg="mod">
          <ac:chgData name="Christian Morales LL." userId="acd2dd22fbae4b69" providerId="LiveId" clId="{DB99C404-EC06-457C-BB16-AD0136894115}" dt="2021-06-30T06:18:57.250" v="87"/>
          <ac:spMkLst>
            <pc:docMk/>
            <pc:sldMk cId="3737965249" sldId="632"/>
            <ac:spMk id="80" creationId="{477047BE-498D-4FE8-A00C-73D072D75615}"/>
          </ac:spMkLst>
        </pc:spChg>
        <pc:spChg chg="mod">
          <ac:chgData name="Christian Morales LL." userId="acd2dd22fbae4b69" providerId="LiveId" clId="{DB99C404-EC06-457C-BB16-AD0136894115}" dt="2021-06-30T06:18:57.250" v="87"/>
          <ac:spMkLst>
            <pc:docMk/>
            <pc:sldMk cId="3737965249" sldId="632"/>
            <ac:spMk id="81" creationId="{4442C61A-2D67-4B68-B343-54F3D0F56ECE}"/>
          </ac:spMkLst>
        </pc:spChg>
        <pc:spChg chg="mod">
          <ac:chgData name="Christian Morales LL." userId="acd2dd22fbae4b69" providerId="LiveId" clId="{DB99C404-EC06-457C-BB16-AD0136894115}" dt="2021-06-30T06:18:57.250" v="87"/>
          <ac:spMkLst>
            <pc:docMk/>
            <pc:sldMk cId="3737965249" sldId="632"/>
            <ac:spMk id="82" creationId="{98049915-A931-46E3-AA4E-E63E45F187F2}"/>
          </ac:spMkLst>
        </pc:spChg>
        <pc:spChg chg="mod">
          <ac:chgData name="Christian Morales LL." userId="acd2dd22fbae4b69" providerId="LiveId" clId="{DB99C404-EC06-457C-BB16-AD0136894115}" dt="2021-06-30T06:18:57.250" v="87"/>
          <ac:spMkLst>
            <pc:docMk/>
            <pc:sldMk cId="3737965249" sldId="632"/>
            <ac:spMk id="83" creationId="{85F117CE-9B93-4C20-B02E-F17F498409FA}"/>
          </ac:spMkLst>
        </pc:spChg>
        <pc:spChg chg="mod">
          <ac:chgData name="Christian Morales LL." userId="acd2dd22fbae4b69" providerId="LiveId" clId="{DB99C404-EC06-457C-BB16-AD0136894115}" dt="2021-06-30T06:18:57.250" v="87"/>
          <ac:spMkLst>
            <pc:docMk/>
            <pc:sldMk cId="3737965249" sldId="632"/>
            <ac:spMk id="84" creationId="{5CAFD724-6BA1-48B4-83EE-05AB0243BF34}"/>
          </ac:spMkLst>
        </pc:spChg>
        <pc:spChg chg="mod">
          <ac:chgData name="Christian Morales LL." userId="acd2dd22fbae4b69" providerId="LiveId" clId="{DB99C404-EC06-457C-BB16-AD0136894115}" dt="2021-06-30T06:18:57.250" v="87"/>
          <ac:spMkLst>
            <pc:docMk/>
            <pc:sldMk cId="3737965249" sldId="632"/>
            <ac:spMk id="85" creationId="{BE70A0C9-776A-4D71-B7C0-7B64D6205B33}"/>
          </ac:spMkLst>
        </pc:spChg>
        <pc:spChg chg="mod">
          <ac:chgData name="Christian Morales LL." userId="acd2dd22fbae4b69" providerId="LiveId" clId="{DB99C404-EC06-457C-BB16-AD0136894115}" dt="2021-06-30T06:18:57.250" v="87"/>
          <ac:spMkLst>
            <pc:docMk/>
            <pc:sldMk cId="3737965249" sldId="632"/>
            <ac:spMk id="86" creationId="{D6C918BB-ECE8-4651-B34E-F0686BFA9175}"/>
          </ac:spMkLst>
        </pc:spChg>
        <pc:spChg chg="mod">
          <ac:chgData name="Christian Morales LL." userId="acd2dd22fbae4b69" providerId="LiveId" clId="{DB99C404-EC06-457C-BB16-AD0136894115}" dt="2021-06-30T06:18:57.250" v="87"/>
          <ac:spMkLst>
            <pc:docMk/>
            <pc:sldMk cId="3737965249" sldId="632"/>
            <ac:spMk id="87" creationId="{2EC94D8E-3D62-45B6-B489-C8F9E872911A}"/>
          </ac:spMkLst>
        </pc:spChg>
        <pc:spChg chg="mod">
          <ac:chgData name="Christian Morales LL." userId="acd2dd22fbae4b69" providerId="LiveId" clId="{DB99C404-EC06-457C-BB16-AD0136894115}" dt="2021-06-30T06:18:57.250" v="87"/>
          <ac:spMkLst>
            <pc:docMk/>
            <pc:sldMk cId="3737965249" sldId="632"/>
            <ac:spMk id="88" creationId="{02648E6B-E97E-4EA2-B3BC-D26FD1B59030}"/>
          </ac:spMkLst>
        </pc:spChg>
        <pc:spChg chg="mod">
          <ac:chgData name="Christian Morales LL." userId="acd2dd22fbae4b69" providerId="LiveId" clId="{DB99C404-EC06-457C-BB16-AD0136894115}" dt="2021-06-30T06:18:57.250" v="87"/>
          <ac:spMkLst>
            <pc:docMk/>
            <pc:sldMk cId="3737965249" sldId="632"/>
            <ac:spMk id="89" creationId="{A38F8A87-7BEA-4A49-AB35-DC086B251C37}"/>
          </ac:spMkLst>
        </pc:spChg>
        <pc:spChg chg="mod">
          <ac:chgData name="Christian Morales LL." userId="acd2dd22fbae4b69" providerId="LiveId" clId="{DB99C404-EC06-457C-BB16-AD0136894115}" dt="2021-06-30T06:18:57.250" v="87"/>
          <ac:spMkLst>
            <pc:docMk/>
            <pc:sldMk cId="3737965249" sldId="632"/>
            <ac:spMk id="90" creationId="{EF9D9C45-9876-4177-A892-335341F46F6F}"/>
          </ac:spMkLst>
        </pc:spChg>
        <pc:spChg chg="mod">
          <ac:chgData name="Christian Morales LL." userId="acd2dd22fbae4b69" providerId="LiveId" clId="{DB99C404-EC06-457C-BB16-AD0136894115}" dt="2021-06-30T06:18:57.250" v="87"/>
          <ac:spMkLst>
            <pc:docMk/>
            <pc:sldMk cId="3737965249" sldId="632"/>
            <ac:spMk id="91" creationId="{EA482D47-441E-43E0-A134-04ADCC4AE91E}"/>
          </ac:spMkLst>
        </pc:spChg>
        <pc:spChg chg="mod">
          <ac:chgData name="Christian Morales LL." userId="acd2dd22fbae4b69" providerId="LiveId" clId="{DB99C404-EC06-457C-BB16-AD0136894115}" dt="2021-06-30T06:18:57.250" v="87"/>
          <ac:spMkLst>
            <pc:docMk/>
            <pc:sldMk cId="3737965249" sldId="632"/>
            <ac:spMk id="92" creationId="{F732C84E-7FAE-4057-8DB6-447AFB2E6768}"/>
          </ac:spMkLst>
        </pc:spChg>
        <pc:spChg chg="mod">
          <ac:chgData name="Christian Morales LL." userId="acd2dd22fbae4b69" providerId="LiveId" clId="{DB99C404-EC06-457C-BB16-AD0136894115}" dt="2021-06-30T06:18:57.250" v="87"/>
          <ac:spMkLst>
            <pc:docMk/>
            <pc:sldMk cId="3737965249" sldId="632"/>
            <ac:spMk id="93" creationId="{33250097-2C1D-4D4D-A018-8C6438B9B6AC}"/>
          </ac:spMkLst>
        </pc:spChg>
        <pc:spChg chg="mod">
          <ac:chgData name="Christian Morales LL." userId="acd2dd22fbae4b69" providerId="LiveId" clId="{DB99C404-EC06-457C-BB16-AD0136894115}" dt="2021-06-30T06:18:57.250" v="87"/>
          <ac:spMkLst>
            <pc:docMk/>
            <pc:sldMk cId="3737965249" sldId="632"/>
            <ac:spMk id="94" creationId="{3C8759F0-DD5E-4F04-BD74-24DC11B849F0}"/>
          </ac:spMkLst>
        </pc:spChg>
        <pc:spChg chg="mod">
          <ac:chgData name="Christian Morales LL." userId="acd2dd22fbae4b69" providerId="LiveId" clId="{DB99C404-EC06-457C-BB16-AD0136894115}" dt="2021-06-30T06:18:57.250" v="87"/>
          <ac:spMkLst>
            <pc:docMk/>
            <pc:sldMk cId="3737965249" sldId="632"/>
            <ac:spMk id="95" creationId="{8C07F6FC-3517-4750-95AD-9EC30E58BA5E}"/>
          </ac:spMkLst>
        </pc:spChg>
        <pc:spChg chg="mod">
          <ac:chgData name="Christian Morales LL." userId="acd2dd22fbae4b69" providerId="LiveId" clId="{DB99C404-EC06-457C-BB16-AD0136894115}" dt="2021-06-30T06:18:57.250" v="87"/>
          <ac:spMkLst>
            <pc:docMk/>
            <pc:sldMk cId="3737965249" sldId="632"/>
            <ac:spMk id="96" creationId="{83CF516E-330E-44D5-A9D3-E074B601E158}"/>
          </ac:spMkLst>
        </pc:spChg>
        <pc:spChg chg="mod">
          <ac:chgData name="Christian Morales LL." userId="acd2dd22fbae4b69" providerId="LiveId" clId="{DB99C404-EC06-457C-BB16-AD0136894115}" dt="2021-06-30T06:18:57.250" v="87"/>
          <ac:spMkLst>
            <pc:docMk/>
            <pc:sldMk cId="3737965249" sldId="632"/>
            <ac:spMk id="97" creationId="{3EBBA780-3145-4721-A0E0-83ED45063FD0}"/>
          </ac:spMkLst>
        </pc:spChg>
        <pc:spChg chg="mod">
          <ac:chgData name="Christian Morales LL." userId="acd2dd22fbae4b69" providerId="LiveId" clId="{DB99C404-EC06-457C-BB16-AD0136894115}" dt="2021-06-30T06:18:57.250" v="87"/>
          <ac:spMkLst>
            <pc:docMk/>
            <pc:sldMk cId="3737965249" sldId="632"/>
            <ac:spMk id="98" creationId="{412C6EF2-5FE5-4237-A1B1-7DD9C24D354A}"/>
          </ac:spMkLst>
        </pc:spChg>
        <pc:spChg chg="mod">
          <ac:chgData name="Christian Morales LL." userId="acd2dd22fbae4b69" providerId="LiveId" clId="{DB99C404-EC06-457C-BB16-AD0136894115}" dt="2021-06-30T06:18:57.250" v="87"/>
          <ac:spMkLst>
            <pc:docMk/>
            <pc:sldMk cId="3737965249" sldId="632"/>
            <ac:spMk id="99" creationId="{28FFBA5C-15D7-4E85-9C37-C43D0D0E5E7E}"/>
          </ac:spMkLst>
        </pc:spChg>
        <pc:spChg chg="mod">
          <ac:chgData name="Christian Morales LL." userId="acd2dd22fbae4b69" providerId="LiveId" clId="{DB99C404-EC06-457C-BB16-AD0136894115}" dt="2021-06-30T06:18:57.250" v="87"/>
          <ac:spMkLst>
            <pc:docMk/>
            <pc:sldMk cId="3737965249" sldId="632"/>
            <ac:spMk id="100" creationId="{194DEC42-1F2A-4746-ABA0-D4BCE98C3868}"/>
          </ac:spMkLst>
        </pc:spChg>
        <pc:spChg chg="mod">
          <ac:chgData name="Christian Morales LL." userId="acd2dd22fbae4b69" providerId="LiveId" clId="{DB99C404-EC06-457C-BB16-AD0136894115}" dt="2021-06-30T06:18:57.250" v="87"/>
          <ac:spMkLst>
            <pc:docMk/>
            <pc:sldMk cId="3737965249" sldId="632"/>
            <ac:spMk id="101" creationId="{FE7B0E50-C2B9-4A24-8BB6-6120147A8EFB}"/>
          </ac:spMkLst>
        </pc:spChg>
        <pc:spChg chg="mod">
          <ac:chgData name="Christian Morales LL." userId="acd2dd22fbae4b69" providerId="LiveId" clId="{DB99C404-EC06-457C-BB16-AD0136894115}" dt="2021-06-30T06:18:57.250" v="87"/>
          <ac:spMkLst>
            <pc:docMk/>
            <pc:sldMk cId="3737965249" sldId="632"/>
            <ac:spMk id="102" creationId="{DF97992E-1B10-4D23-8F50-94CB6E90FFE4}"/>
          </ac:spMkLst>
        </pc:spChg>
        <pc:spChg chg="mod">
          <ac:chgData name="Christian Morales LL." userId="acd2dd22fbae4b69" providerId="LiveId" clId="{DB99C404-EC06-457C-BB16-AD0136894115}" dt="2021-06-30T06:18:57.250" v="87"/>
          <ac:spMkLst>
            <pc:docMk/>
            <pc:sldMk cId="3737965249" sldId="632"/>
            <ac:spMk id="103" creationId="{0EB63873-0E82-4C8C-9BFC-B8F922E43CE5}"/>
          </ac:spMkLst>
        </pc:spChg>
        <pc:spChg chg="mod">
          <ac:chgData name="Christian Morales LL." userId="acd2dd22fbae4b69" providerId="LiveId" clId="{DB99C404-EC06-457C-BB16-AD0136894115}" dt="2021-06-30T06:18:57.250" v="87"/>
          <ac:spMkLst>
            <pc:docMk/>
            <pc:sldMk cId="3737965249" sldId="632"/>
            <ac:spMk id="104" creationId="{23BB364B-5B36-489F-89A6-E28A6CCBFFAA}"/>
          </ac:spMkLst>
        </pc:spChg>
        <pc:spChg chg="mod">
          <ac:chgData name="Christian Morales LL." userId="acd2dd22fbae4b69" providerId="LiveId" clId="{DB99C404-EC06-457C-BB16-AD0136894115}" dt="2021-06-30T06:18:57.250" v="87"/>
          <ac:spMkLst>
            <pc:docMk/>
            <pc:sldMk cId="3737965249" sldId="632"/>
            <ac:spMk id="105" creationId="{9600B9E2-EB59-4A44-9641-93B0C39D5B90}"/>
          </ac:spMkLst>
        </pc:spChg>
        <pc:spChg chg="mod">
          <ac:chgData name="Christian Morales LL." userId="acd2dd22fbae4b69" providerId="LiveId" clId="{DB99C404-EC06-457C-BB16-AD0136894115}" dt="2021-06-30T06:18:57.250" v="87"/>
          <ac:spMkLst>
            <pc:docMk/>
            <pc:sldMk cId="3737965249" sldId="632"/>
            <ac:spMk id="106" creationId="{CBB268FD-A0D3-4E29-9C78-7F809F38DCD6}"/>
          </ac:spMkLst>
        </pc:spChg>
        <pc:spChg chg="mod">
          <ac:chgData name="Christian Morales LL." userId="acd2dd22fbae4b69" providerId="LiveId" clId="{DB99C404-EC06-457C-BB16-AD0136894115}" dt="2021-06-30T06:18:57.250" v="87"/>
          <ac:spMkLst>
            <pc:docMk/>
            <pc:sldMk cId="3737965249" sldId="632"/>
            <ac:spMk id="107" creationId="{BE6A70CE-88B0-4547-81C9-456788FA89C9}"/>
          </ac:spMkLst>
        </pc:spChg>
        <pc:spChg chg="mod">
          <ac:chgData name="Christian Morales LL." userId="acd2dd22fbae4b69" providerId="LiveId" clId="{DB99C404-EC06-457C-BB16-AD0136894115}" dt="2021-06-30T06:18:57.250" v="87"/>
          <ac:spMkLst>
            <pc:docMk/>
            <pc:sldMk cId="3737965249" sldId="632"/>
            <ac:spMk id="108" creationId="{7EE1289A-D414-4C44-B23D-A20EC03F200E}"/>
          </ac:spMkLst>
        </pc:spChg>
        <pc:spChg chg="mod">
          <ac:chgData name="Christian Morales LL." userId="acd2dd22fbae4b69" providerId="LiveId" clId="{DB99C404-EC06-457C-BB16-AD0136894115}" dt="2021-06-30T06:18:57.250" v="87"/>
          <ac:spMkLst>
            <pc:docMk/>
            <pc:sldMk cId="3737965249" sldId="632"/>
            <ac:spMk id="109" creationId="{5D0811FC-B3B1-4BE9-BCE7-E5F49272B329}"/>
          </ac:spMkLst>
        </pc:spChg>
        <pc:spChg chg="mod">
          <ac:chgData name="Christian Morales LL." userId="acd2dd22fbae4b69" providerId="LiveId" clId="{DB99C404-EC06-457C-BB16-AD0136894115}" dt="2021-06-30T06:18:57.250" v="87"/>
          <ac:spMkLst>
            <pc:docMk/>
            <pc:sldMk cId="3737965249" sldId="632"/>
            <ac:spMk id="110" creationId="{5C9A24E9-7798-4426-B4B5-B805E6FE85A7}"/>
          </ac:spMkLst>
        </pc:spChg>
        <pc:spChg chg="mod">
          <ac:chgData name="Christian Morales LL." userId="acd2dd22fbae4b69" providerId="LiveId" clId="{DB99C404-EC06-457C-BB16-AD0136894115}" dt="2021-06-30T06:18:57.250" v="87"/>
          <ac:spMkLst>
            <pc:docMk/>
            <pc:sldMk cId="3737965249" sldId="632"/>
            <ac:spMk id="111" creationId="{B2A41475-334B-4A4A-BF34-A5242A8EB5FB}"/>
          </ac:spMkLst>
        </pc:spChg>
        <pc:spChg chg="mod">
          <ac:chgData name="Christian Morales LL." userId="acd2dd22fbae4b69" providerId="LiveId" clId="{DB99C404-EC06-457C-BB16-AD0136894115}" dt="2021-06-30T06:18:57.250" v="87"/>
          <ac:spMkLst>
            <pc:docMk/>
            <pc:sldMk cId="3737965249" sldId="632"/>
            <ac:spMk id="112" creationId="{B998BA0A-7DBE-47ED-8A83-0301755AD04A}"/>
          </ac:spMkLst>
        </pc:spChg>
        <pc:spChg chg="mod">
          <ac:chgData name="Christian Morales LL." userId="acd2dd22fbae4b69" providerId="LiveId" clId="{DB99C404-EC06-457C-BB16-AD0136894115}" dt="2021-06-30T06:18:57.250" v="87"/>
          <ac:spMkLst>
            <pc:docMk/>
            <pc:sldMk cId="3737965249" sldId="632"/>
            <ac:spMk id="113" creationId="{E6F7ADC5-7100-4014-B0FD-FEA7D72E0B76}"/>
          </ac:spMkLst>
        </pc:spChg>
        <pc:spChg chg="mod">
          <ac:chgData name="Christian Morales LL." userId="acd2dd22fbae4b69" providerId="LiveId" clId="{DB99C404-EC06-457C-BB16-AD0136894115}" dt="2021-06-30T06:18:57.250" v="87"/>
          <ac:spMkLst>
            <pc:docMk/>
            <pc:sldMk cId="3737965249" sldId="632"/>
            <ac:spMk id="114" creationId="{A358FC96-D5D0-46CF-AB42-B1AAA4E651E1}"/>
          </ac:spMkLst>
        </pc:spChg>
        <pc:spChg chg="mod">
          <ac:chgData name="Christian Morales LL." userId="acd2dd22fbae4b69" providerId="LiveId" clId="{DB99C404-EC06-457C-BB16-AD0136894115}" dt="2021-06-30T06:18:57.250" v="87"/>
          <ac:spMkLst>
            <pc:docMk/>
            <pc:sldMk cId="3737965249" sldId="632"/>
            <ac:spMk id="115" creationId="{6357843A-F7A8-4006-8D1B-C36CB8911B7F}"/>
          </ac:spMkLst>
        </pc:spChg>
        <pc:spChg chg="mod">
          <ac:chgData name="Christian Morales LL." userId="acd2dd22fbae4b69" providerId="LiveId" clId="{DB99C404-EC06-457C-BB16-AD0136894115}" dt="2021-06-30T06:18:57.250" v="87"/>
          <ac:spMkLst>
            <pc:docMk/>
            <pc:sldMk cId="3737965249" sldId="632"/>
            <ac:spMk id="116" creationId="{FCAA5E0D-EC81-4194-91EA-F0DD2265748E}"/>
          </ac:spMkLst>
        </pc:spChg>
        <pc:spChg chg="mod">
          <ac:chgData name="Christian Morales LL." userId="acd2dd22fbae4b69" providerId="LiveId" clId="{DB99C404-EC06-457C-BB16-AD0136894115}" dt="2021-06-30T06:18:57.250" v="87"/>
          <ac:spMkLst>
            <pc:docMk/>
            <pc:sldMk cId="3737965249" sldId="632"/>
            <ac:spMk id="117" creationId="{17E6B857-8664-453D-9372-DC2E410A1426}"/>
          </ac:spMkLst>
        </pc:spChg>
        <pc:spChg chg="mod">
          <ac:chgData name="Christian Morales LL." userId="acd2dd22fbae4b69" providerId="LiveId" clId="{DB99C404-EC06-457C-BB16-AD0136894115}" dt="2021-06-30T06:18:57.250" v="87"/>
          <ac:spMkLst>
            <pc:docMk/>
            <pc:sldMk cId="3737965249" sldId="632"/>
            <ac:spMk id="118" creationId="{4335F1A4-63EA-471E-8449-C5CAA8D01395}"/>
          </ac:spMkLst>
        </pc:spChg>
        <pc:spChg chg="mod">
          <ac:chgData name="Christian Morales LL." userId="acd2dd22fbae4b69" providerId="LiveId" clId="{DB99C404-EC06-457C-BB16-AD0136894115}" dt="2021-06-30T06:18:57.250" v="87"/>
          <ac:spMkLst>
            <pc:docMk/>
            <pc:sldMk cId="3737965249" sldId="632"/>
            <ac:spMk id="119" creationId="{9C98606B-097C-448E-A0E9-20F98EBBE3BB}"/>
          </ac:spMkLst>
        </pc:spChg>
        <pc:spChg chg="mod">
          <ac:chgData name="Christian Morales LL." userId="acd2dd22fbae4b69" providerId="LiveId" clId="{DB99C404-EC06-457C-BB16-AD0136894115}" dt="2021-06-30T06:18:57.250" v="87"/>
          <ac:spMkLst>
            <pc:docMk/>
            <pc:sldMk cId="3737965249" sldId="632"/>
            <ac:spMk id="120" creationId="{D1CBCDB5-9A32-405B-BCF9-600A2C39E5D5}"/>
          </ac:spMkLst>
        </pc:spChg>
        <pc:spChg chg="mod">
          <ac:chgData name="Christian Morales LL." userId="acd2dd22fbae4b69" providerId="LiveId" clId="{DB99C404-EC06-457C-BB16-AD0136894115}" dt="2021-06-30T06:18:57.250" v="87"/>
          <ac:spMkLst>
            <pc:docMk/>
            <pc:sldMk cId="3737965249" sldId="632"/>
            <ac:spMk id="121" creationId="{C7654FCB-3585-4135-A8D3-B4FD8A2C0A85}"/>
          </ac:spMkLst>
        </pc:spChg>
        <pc:spChg chg="mod">
          <ac:chgData name="Christian Morales LL." userId="acd2dd22fbae4b69" providerId="LiveId" clId="{DB99C404-EC06-457C-BB16-AD0136894115}" dt="2021-06-30T06:18:57.250" v="87"/>
          <ac:spMkLst>
            <pc:docMk/>
            <pc:sldMk cId="3737965249" sldId="632"/>
            <ac:spMk id="122" creationId="{AB88C96F-5A5F-443F-9B33-356696BC422B}"/>
          </ac:spMkLst>
        </pc:spChg>
        <pc:spChg chg="mod">
          <ac:chgData name="Christian Morales LL." userId="acd2dd22fbae4b69" providerId="LiveId" clId="{DB99C404-EC06-457C-BB16-AD0136894115}" dt="2021-06-30T06:18:57.250" v="87"/>
          <ac:spMkLst>
            <pc:docMk/>
            <pc:sldMk cId="3737965249" sldId="632"/>
            <ac:spMk id="123" creationId="{F6CD85C7-1DF6-403F-9344-383024652BE6}"/>
          </ac:spMkLst>
        </pc:spChg>
        <pc:spChg chg="mod">
          <ac:chgData name="Christian Morales LL." userId="acd2dd22fbae4b69" providerId="LiveId" clId="{DB99C404-EC06-457C-BB16-AD0136894115}" dt="2021-06-30T06:18:57.250" v="87"/>
          <ac:spMkLst>
            <pc:docMk/>
            <pc:sldMk cId="3737965249" sldId="632"/>
            <ac:spMk id="124" creationId="{933054E9-5F00-46F1-943E-BE6B6C66C390}"/>
          </ac:spMkLst>
        </pc:spChg>
        <pc:spChg chg="mod">
          <ac:chgData name="Christian Morales LL." userId="acd2dd22fbae4b69" providerId="LiveId" clId="{DB99C404-EC06-457C-BB16-AD0136894115}" dt="2021-06-30T06:18:57.250" v="87"/>
          <ac:spMkLst>
            <pc:docMk/>
            <pc:sldMk cId="3737965249" sldId="632"/>
            <ac:spMk id="125" creationId="{9FA52EB4-5E4A-4283-BC5B-E63FBC6ECC28}"/>
          </ac:spMkLst>
        </pc:spChg>
        <pc:spChg chg="mod">
          <ac:chgData name="Christian Morales LL." userId="acd2dd22fbae4b69" providerId="LiveId" clId="{DB99C404-EC06-457C-BB16-AD0136894115}" dt="2021-06-30T06:18:57.250" v="87"/>
          <ac:spMkLst>
            <pc:docMk/>
            <pc:sldMk cId="3737965249" sldId="632"/>
            <ac:spMk id="126" creationId="{23018301-0DF6-4689-9214-DC29DC3DA42E}"/>
          </ac:spMkLst>
        </pc:spChg>
        <pc:spChg chg="mod">
          <ac:chgData name="Christian Morales LL." userId="acd2dd22fbae4b69" providerId="LiveId" clId="{DB99C404-EC06-457C-BB16-AD0136894115}" dt="2021-06-30T06:18:57.250" v="87"/>
          <ac:spMkLst>
            <pc:docMk/>
            <pc:sldMk cId="3737965249" sldId="632"/>
            <ac:spMk id="127" creationId="{EBE1AE6B-D3BA-4E8B-875A-0247D31C7CBF}"/>
          </ac:spMkLst>
        </pc:spChg>
        <pc:spChg chg="mod">
          <ac:chgData name="Christian Morales LL." userId="acd2dd22fbae4b69" providerId="LiveId" clId="{DB99C404-EC06-457C-BB16-AD0136894115}" dt="2021-06-30T06:18:57.250" v="87"/>
          <ac:spMkLst>
            <pc:docMk/>
            <pc:sldMk cId="3737965249" sldId="632"/>
            <ac:spMk id="128" creationId="{45100630-88D7-41EC-8272-456E578E8930}"/>
          </ac:spMkLst>
        </pc:spChg>
        <pc:spChg chg="mod">
          <ac:chgData name="Christian Morales LL." userId="acd2dd22fbae4b69" providerId="LiveId" clId="{DB99C404-EC06-457C-BB16-AD0136894115}" dt="2021-06-30T06:18:57.250" v="87"/>
          <ac:spMkLst>
            <pc:docMk/>
            <pc:sldMk cId="3737965249" sldId="632"/>
            <ac:spMk id="129" creationId="{03A6CC6E-5D35-4113-91A1-F901BDA25A75}"/>
          </ac:spMkLst>
        </pc:spChg>
        <pc:spChg chg="mod">
          <ac:chgData name="Christian Morales LL." userId="acd2dd22fbae4b69" providerId="LiveId" clId="{DB99C404-EC06-457C-BB16-AD0136894115}" dt="2021-06-30T06:18:57.250" v="87"/>
          <ac:spMkLst>
            <pc:docMk/>
            <pc:sldMk cId="3737965249" sldId="632"/>
            <ac:spMk id="130" creationId="{1BB6AE20-8833-4254-8CE2-652F46C9C3F9}"/>
          </ac:spMkLst>
        </pc:spChg>
        <pc:spChg chg="mod">
          <ac:chgData name="Christian Morales LL." userId="acd2dd22fbae4b69" providerId="LiveId" clId="{DB99C404-EC06-457C-BB16-AD0136894115}" dt="2021-06-30T06:18:57.250" v="87"/>
          <ac:spMkLst>
            <pc:docMk/>
            <pc:sldMk cId="3737965249" sldId="632"/>
            <ac:spMk id="131" creationId="{2287CDA9-49AE-4FBA-8EBE-9EEA671B5864}"/>
          </ac:spMkLst>
        </pc:spChg>
        <pc:spChg chg="mod">
          <ac:chgData name="Christian Morales LL." userId="acd2dd22fbae4b69" providerId="LiveId" clId="{DB99C404-EC06-457C-BB16-AD0136894115}" dt="2021-06-30T06:18:57.250" v="87"/>
          <ac:spMkLst>
            <pc:docMk/>
            <pc:sldMk cId="3737965249" sldId="632"/>
            <ac:spMk id="132" creationId="{11E77579-160B-4EB4-AAF4-FE0BC3C7141B}"/>
          </ac:spMkLst>
        </pc:spChg>
        <pc:spChg chg="mod">
          <ac:chgData name="Christian Morales LL." userId="acd2dd22fbae4b69" providerId="LiveId" clId="{DB99C404-EC06-457C-BB16-AD0136894115}" dt="2021-06-30T06:18:57.250" v="87"/>
          <ac:spMkLst>
            <pc:docMk/>
            <pc:sldMk cId="3737965249" sldId="632"/>
            <ac:spMk id="133" creationId="{E3E7658F-4A6F-4275-8334-216258412389}"/>
          </ac:spMkLst>
        </pc:spChg>
        <pc:spChg chg="mod">
          <ac:chgData name="Christian Morales LL." userId="acd2dd22fbae4b69" providerId="LiveId" clId="{DB99C404-EC06-457C-BB16-AD0136894115}" dt="2021-06-30T06:18:57.250" v="87"/>
          <ac:spMkLst>
            <pc:docMk/>
            <pc:sldMk cId="3737965249" sldId="632"/>
            <ac:spMk id="134" creationId="{892058D8-97C8-4702-9607-F9DC67E52D0F}"/>
          </ac:spMkLst>
        </pc:spChg>
        <pc:spChg chg="mod">
          <ac:chgData name="Christian Morales LL." userId="acd2dd22fbae4b69" providerId="LiveId" clId="{DB99C404-EC06-457C-BB16-AD0136894115}" dt="2021-06-30T06:18:57.250" v="87"/>
          <ac:spMkLst>
            <pc:docMk/>
            <pc:sldMk cId="3737965249" sldId="632"/>
            <ac:spMk id="135" creationId="{45E2972A-10EA-4F08-8A53-15392259E7FC}"/>
          </ac:spMkLst>
        </pc:spChg>
        <pc:spChg chg="mod">
          <ac:chgData name="Christian Morales LL." userId="acd2dd22fbae4b69" providerId="LiveId" clId="{DB99C404-EC06-457C-BB16-AD0136894115}" dt="2021-06-30T06:18:57.250" v="87"/>
          <ac:spMkLst>
            <pc:docMk/>
            <pc:sldMk cId="3737965249" sldId="632"/>
            <ac:spMk id="136" creationId="{0B55AF1F-4367-4793-9740-5560C9E8D699}"/>
          </ac:spMkLst>
        </pc:spChg>
        <pc:spChg chg="mod">
          <ac:chgData name="Christian Morales LL." userId="acd2dd22fbae4b69" providerId="LiveId" clId="{DB99C404-EC06-457C-BB16-AD0136894115}" dt="2021-06-30T06:18:57.250" v="87"/>
          <ac:spMkLst>
            <pc:docMk/>
            <pc:sldMk cId="3737965249" sldId="632"/>
            <ac:spMk id="137" creationId="{CA0C0B88-3EE2-4BE1-ACD0-5525D4C2B927}"/>
          </ac:spMkLst>
        </pc:spChg>
        <pc:spChg chg="mod">
          <ac:chgData name="Christian Morales LL." userId="acd2dd22fbae4b69" providerId="LiveId" clId="{DB99C404-EC06-457C-BB16-AD0136894115}" dt="2021-06-30T06:18:57.250" v="87"/>
          <ac:spMkLst>
            <pc:docMk/>
            <pc:sldMk cId="3737965249" sldId="632"/>
            <ac:spMk id="138" creationId="{90E91A63-4225-4115-B22A-F45DDE7AB7B6}"/>
          </ac:spMkLst>
        </pc:spChg>
        <pc:spChg chg="mod">
          <ac:chgData name="Christian Morales LL." userId="acd2dd22fbae4b69" providerId="LiveId" clId="{DB99C404-EC06-457C-BB16-AD0136894115}" dt="2021-06-30T06:18:57.250" v="87"/>
          <ac:spMkLst>
            <pc:docMk/>
            <pc:sldMk cId="3737965249" sldId="632"/>
            <ac:spMk id="139" creationId="{277E1CAC-777C-44B2-AFC5-C8DB36087C30}"/>
          </ac:spMkLst>
        </pc:spChg>
        <pc:spChg chg="mod">
          <ac:chgData name="Christian Morales LL." userId="acd2dd22fbae4b69" providerId="LiveId" clId="{DB99C404-EC06-457C-BB16-AD0136894115}" dt="2021-06-30T06:18:57.250" v="87"/>
          <ac:spMkLst>
            <pc:docMk/>
            <pc:sldMk cId="3737965249" sldId="632"/>
            <ac:spMk id="140" creationId="{C92415FE-D51A-4562-99CA-99954007BCAF}"/>
          </ac:spMkLst>
        </pc:spChg>
        <pc:spChg chg="mod">
          <ac:chgData name="Christian Morales LL." userId="acd2dd22fbae4b69" providerId="LiveId" clId="{DB99C404-EC06-457C-BB16-AD0136894115}" dt="2021-06-30T06:18:57.250" v="87"/>
          <ac:spMkLst>
            <pc:docMk/>
            <pc:sldMk cId="3737965249" sldId="632"/>
            <ac:spMk id="141" creationId="{636E1161-27CE-48CA-BDD7-9EEBEF8BA3FC}"/>
          </ac:spMkLst>
        </pc:spChg>
        <pc:spChg chg="mod">
          <ac:chgData name="Christian Morales LL." userId="acd2dd22fbae4b69" providerId="LiveId" clId="{DB99C404-EC06-457C-BB16-AD0136894115}" dt="2021-06-30T06:18:57.250" v="87"/>
          <ac:spMkLst>
            <pc:docMk/>
            <pc:sldMk cId="3737965249" sldId="632"/>
            <ac:spMk id="142" creationId="{E2D3DA96-07FF-4A35-A24B-BCC99B4A1F3A}"/>
          </ac:spMkLst>
        </pc:spChg>
        <pc:spChg chg="mod">
          <ac:chgData name="Christian Morales LL." userId="acd2dd22fbae4b69" providerId="LiveId" clId="{DB99C404-EC06-457C-BB16-AD0136894115}" dt="2021-06-30T06:18:57.250" v="87"/>
          <ac:spMkLst>
            <pc:docMk/>
            <pc:sldMk cId="3737965249" sldId="632"/>
            <ac:spMk id="143" creationId="{57C317ED-D2DA-45A0-903E-FCB2FEF271D4}"/>
          </ac:spMkLst>
        </pc:spChg>
        <pc:spChg chg="mod">
          <ac:chgData name="Christian Morales LL." userId="acd2dd22fbae4b69" providerId="LiveId" clId="{DB99C404-EC06-457C-BB16-AD0136894115}" dt="2021-06-30T06:18:57.250" v="87"/>
          <ac:spMkLst>
            <pc:docMk/>
            <pc:sldMk cId="3737965249" sldId="632"/>
            <ac:spMk id="144" creationId="{24D5938C-479A-456B-8511-E88C49E37C40}"/>
          </ac:spMkLst>
        </pc:spChg>
        <pc:spChg chg="mod">
          <ac:chgData name="Christian Morales LL." userId="acd2dd22fbae4b69" providerId="LiveId" clId="{DB99C404-EC06-457C-BB16-AD0136894115}" dt="2021-06-30T06:18:57.250" v="87"/>
          <ac:spMkLst>
            <pc:docMk/>
            <pc:sldMk cId="3737965249" sldId="632"/>
            <ac:spMk id="145" creationId="{5FF6FB6A-F2EC-4E90-8D71-F2149D0E61CD}"/>
          </ac:spMkLst>
        </pc:spChg>
        <pc:spChg chg="mod">
          <ac:chgData name="Christian Morales LL." userId="acd2dd22fbae4b69" providerId="LiveId" clId="{DB99C404-EC06-457C-BB16-AD0136894115}" dt="2021-06-30T06:18:57.250" v="87"/>
          <ac:spMkLst>
            <pc:docMk/>
            <pc:sldMk cId="3737965249" sldId="632"/>
            <ac:spMk id="146" creationId="{C48F60C1-2E77-4B93-B5FE-48E805092505}"/>
          </ac:spMkLst>
        </pc:spChg>
        <pc:spChg chg="mod">
          <ac:chgData name="Christian Morales LL." userId="acd2dd22fbae4b69" providerId="LiveId" clId="{DB99C404-EC06-457C-BB16-AD0136894115}" dt="2021-06-30T06:18:57.250" v="87"/>
          <ac:spMkLst>
            <pc:docMk/>
            <pc:sldMk cId="3737965249" sldId="632"/>
            <ac:spMk id="147" creationId="{E64409F9-34A5-45B4-82F3-2B9A5CE8066C}"/>
          </ac:spMkLst>
        </pc:spChg>
        <pc:spChg chg="mod">
          <ac:chgData name="Christian Morales LL." userId="acd2dd22fbae4b69" providerId="LiveId" clId="{DB99C404-EC06-457C-BB16-AD0136894115}" dt="2021-06-30T06:18:57.250" v="87"/>
          <ac:spMkLst>
            <pc:docMk/>
            <pc:sldMk cId="3737965249" sldId="632"/>
            <ac:spMk id="148" creationId="{92CA8B7F-28F8-4A91-9861-BCD85E7CC1A7}"/>
          </ac:spMkLst>
        </pc:spChg>
        <pc:spChg chg="mod">
          <ac:chgData name="Christian Morales LL." userId="acd2dd22fbae4b69" providerId="LiveId" clId="{DB99C404-EC06-457C-BB16-AD0136894115}" dt="2021-06-30T06:18:57.250" v="87"/>
          <ac:spMkLst>
            <pc:docMk/>
            <pc:sldMk cId="3737965249" sldId="632"/>
            <ac:spMk id="149" creationId="{AF209C2F-FE23-4F41-8A89-ED28420C5CE9}"/>
          </ac:spMkLst>
        </pc:spChg>
        <pc:spChg chg="mod">
          <ac:chgData name="Christian Morales LL." userId="acd2dd22fbae4b69" providerId="LiveId" clId="{DB99C404-EC06-457C-BB16-AD0136894115}" dt="2021-06-30T06:18:57.250" v="87"/>
          <ac:spMkLst>
            <pc:docMk/>
            <pc:sldMk cId="3737965249" sldId="632"/>
            <ac:spMk id="150" creationId="{78A7ACCA-320C-4DF5-A5B1-06B358869D8E}"/>
          </ac:spMkLst>
        </pc:spChg>
        <pc:spChg chg="mod">
          <ac:chgData name="Christian Morales LL." userId="acd2dd22fbae4b69" providerId="LiveId" clId="{DB99C404-EC06-457C-BB16-AD0136894115}" dt="2021-06-30T06:18:57.250" v="87"/>
          <ac:spMkLst>
            <pc:docMk/>
            <pc:sldMk cId="3737965249" sldId="632"/>
            <ac:spMk id="151" creationId="{6A2EA466-D21C-4D23-95A1-1342FCB15E79}"/>
          </ac:spMkLst>
        </pc:spChg>
        <pc:spChg chg="mod">
          <ac:chgData name="Christian Morales LL." userId="acd2dd22fbae4b69" providerId="LiveId" clId="{DB99C404-EC06-457C-BB16-AD0136894115}" dt="2021-06-30T06:18:57.250" v="87"/>
          <ac:spMkLst>
            <pc:docMk/>
            <pc:sldMk cId="3737965249" sldId="632"/>
            <ac:spMk id="152" creationId="{658232EC-D7EA-466C-9B27-5A9191AB4E38}"/>
          </ac:spMkLst>
        </pc:spChg>
        <pc:spChg chg="mod">
          <ac:chgData name="Christian Morales LL." userId="acd2dd22fbae4b69" providerId="LiveId" clId="{DB99C404-EC06-457C-BB16-AD0136894115}" dt="2021-06-30T06:18:57.250" v="87"/>
          <ac:spMkLst>
            <pc:docMk/>
            <pc:sldMk cId="3737965249" sldId="632"/>
            <ac:spMk id="153" creationId="{B36FCE03-5328-4C7F-BAE3-E96E996C67DB}"/>
          </ac:spMkLst>
        </pc:spChg>
        <pc:spChg chg="mod">
          <ac:chgData name="Christian Morales LL." userId="acd2dd22fbae4b69" providerId="LiveId" clId="{DB99C404-EC06-457C-BB16-AD0136894115}" dt="2021-06-30T06:18:57.250" v="87"/>
          <ac:spMkLst>
            <pc:docMk/>
            <pc:sldMk cId="3737965249" sldId="632"/>
            <ac:spMk id="154" creationId="{C327B7F6-F596-48DB-94FC-9A7465B230AB}"/>
          </ac:spMkLst>
        </pc:spChg>
        <pc:spChg chg="mod">
          <ac:chgData name="Christian Morales LL." userId="acd2dd22fbae4b69" providerId="LiveId" clId="{DB99C404-EC06-457C-BB16-AD0136894115}" dt="2021-06-30T06:18:57.250" v="87"/>
          <ac:spMkLst>
            <pc:docMk/>
            <pc:sldMk cId="3737965249" sldId="632"/>
            <ac:spMk id="155" creationId="{286A4D35-1AC3-45FE-97B8-5BA9DE53CA8F}"/>
          </ac:spMkLst>
        </pc:spChg>
        <pc:spChg chg="mod">
          <ac:chgData name="Christian Morales LL." userId="acd2dd22fbae4b69" providerId="LiveId" clId="{DB99C404-EC06-457C-BB16-AD0136894115}" dt="2021-06-30T06:18:57.250" v="87"/>
          <ac:spMkLst>
            <pc:docMk/>
            <pc:sldMk cId="3737965249" sldId="632"/>
            <ac:spMk id="156" creationId="{92D46446-EE45-4ABA-B9EE-072E0C985F0B}"/>
          </ac:spMkLst>
        </pc:spChg>
        <pc:spChg chg="mod">
          <ac:chgData name="Christian Morales LL." userId="acd2dd22fbae4b69" providerId="LiveId" clId="{DB99C404-EC06-457C-BB16-AD0136894115}" dt="2021-06-30T06:18:57.250" v="87"/>
          <ac:spMkLst>
            <pc:docMk/>
            <pc:sldMk cId="3737965249" sldId="632"/>
            <ac:spMk id="157" creationId="{61564261-00DF-4FA9-9E9B-BACABDC28EA3}"/>
          </ac:spMkLst>
        </pc:spChg>
        <pc:spChg chg="mod">
          <ac:chgData name="Christian Morales LL." userId="acd2dd22fbae4b69" providerId="LiveId" clId="{DB99C404-EC06-457C-BB16-AD0136894115}" dt="2021-06-30T06:18:57.250" v="87"/>
          <ac:spMkLst>
            <pc:docMk/>
            <pc:sldMk cId="3737965249" sldId="632"/>
            <ac:spMk id="158" creationId="{9AE5E4A6-22A2-4F19-AF3B-422411641579}"/>
          </ac:spMkLst>
        </pc:spChg>
        <pc:spChg chg="mod">
          <ac:chgData name="Christian Morales LL." userId="acd2dd22fbae4b69" providerId="LiveId" clId="{DB99C404-EC06-457C-BB16-AD0136894115}" dt="2021-06-30T06:18:57.250" v="87"/>
          <ac:spMkLst>
            <pc:docMk/>
            <pc:sldMk cId="3737965249" sldId="632"/>
            <ac:spMk id="159" creationId="{C14B013C-D6DA-4A7F-895E-D7D97BA020B1}"/>
          </ac:spMkLst>
        </pc:spChg>
        <pc:spChg chg="mod">
          <ac:chgData name="Christian Morales LL." userId="acd2dd22fbae4b69" providerId="LiveId" clId="{DB99C404-EC06-457C-BB16-AD0136894115}" dt="2021-06-30T06:18:57.250" v="87"/>
          <ac:spMkLst>
            <pc:docMk/>
            <pc:sldMk cId="3737965249" sldId="632"/>
            <ac:spMk id="160" creationId="{0F52A6AC-C66D-47D0-BF33-6D0EFF507806}"/>
          </ac:spMkLst>
        </pc:spChg>
        <pc:spChg chg="mod">
          <ac:chgData name="Christian Morales LL." userId="acd2dd22fbae4b69" providerId="LiveId" clId="{DB99C404-EC06-457C-BB16-AD0136894115}" dt="2021-06-30T06:18:57.250" v="87"/>
          <ac:spMkLst>
            <pc:docMk/>
            <pc:sldMk cId="3737965249" sldId="632"/>
            <ac:spMk id="161" creationId="{835C6064-4AFC-4720-8260-02AFA7619535}"/>
          </ac:spMkLst>
        </pc:spChg>
        <pc:spChg chg="mod">
          <ac:chgData name="Christian Morales LL." userId="acd2dd22fbae4b69" providerId="LiveId" clId="{DB99C404-EC06-457C-BB16-AD0136894115}" dt="2021-06-30T06:18:57.250" v="87"/>
          <ac:spMkLst>
            <pc:docMk/>
            <pc:sldMk cId="3737965249" sldId="632"/>
            <ac:spMk id="162" creationId="{96760381-546A-4634-9529-D6F1FC82CD37}"/>
          </ac:spMkLst>
        </pc:spChg>
        <pc:spChg chg="mod">
          <ac:chgData name="Christian Morales LL." userId="acd2dd22fbae4b69" providerId="LiveId" clId="{DB99C404-EC06-457C-BB16-AD0136894115}" dt="2021-06-30T06:18:57.250" v="87"/>
          <ac:spMkLst>
            <pc:docMk/>
            <pc:sldMk cId="3737965249" sldId="632"/>
            <ac:spMk id="163" creationId="{B2FB9CD8-1A99-4E64-B83E-03D89614DDE3}"/>
          </ac:spMkLst>
        </pc:spChg>
        <pc:spChg chg="mod">
          <ac:chgData name="Christian Morales LL." userId="acd2dd22fbae4b69" providerId="LiveId" clId="{DB99C404-EC06-457C-BB16-AD0136894115}" dt="2021-06-30T06:18:57.250" v="87"/>
          <ac:spMkLst>
            <pc:docMk/>
            <pc:sldMk cId="3737965249" sldId="632"/>
            <ac:spMk id="164" creationId="{068C7EF1-1D56-487C-AD14-230C7E8EEF72}"/>
          </ac:spMkLst>
        </pc:spChg>
        <pc:spChg chg="mod">
          <ac:chgData name="Christian Morales LL." userId="acd2dd22fbae4b69" providerId="LiveId" clId="{DB99C404-EC06-457C-BB16-AD0136894115}" dt="2021-06-30T06:18:57.250" v="87"/>
          <ac:spMkLst>
            <pc:docMk/>
            <pc:sldMk cId="3737965249" sldId="632"/>
            <ac:spMk id="165" creationId="{B222FB4C-8177-4B53-A7C8-8436ED220C7D}"/>
          </ac:spMkLst>
        </pc:spChg>
        <pc:spChg chg="mod">
          <ac:chgData name="Christian Morales LL." userId="acd2dd22fbae4b69" providerId="LiveId" clId="{DB99C404-EC06-457C-BB16-AD0136894115}" dt="2021-06-30T06:18:57.250" v="87"/>
          <ac:spMkLst>
            <pc:docMk/>
            <pc:sldMk cId="3737965249" sldId="632"/>
            <ac:spMk id="166" creationId="{B73986CA-7CBD-4E95-8E02-98FCADFD6C37}"/>
          </ac:spMkLst>
        </pc:spChg>
        <pc:spChg chg="mod">
          <ac:chgData name="Christian Morales LL." userId="acd2dd22fbae4b69" providerId="LiveId" clId="{DB99C404-EC06-457C-BB16-AD0136894115}" dt="2021-06-30T06:18:57.250" v="87"/>
          <ac:spMkLst>
            <pc:docMk/>
            <pc:sldMk cId="3737965249" sldId="632"/>
            <ac:spMk id="167" creationId="{C3A44E51-8CA4-4C59-9204-ED205D93FBCA}"/>
          </ac:spMkLst>
        </pc:spChg>
        <pc:spChg chg="mod">
          <ac:chgData name="Christian Morales LL." userId="acd2dd22fbae4b69" providerId="LiveId" clId="{DB99C404-EC06-457C-BB16-AD0136894115}" dt="2021-06-30T06:18:57.250" v="87"/>
          <ac:spMkLst>
            <pc:docMk/>
            <pc:sldMk cId="3737965249" sldId="632"/>
            <ac:spMk id="168" creationId="{326BCD4D-3F51-49B7-A535-931A53CE9287}"/>
          </ac:spMkLst>
        </pc:spChg>
        <pc:spChg chg="mod">
          <ac:chgData name="Christian Morales LL." userId="acd2dd22fbae4b69" providerId="LiveId" clId="{DB99C404-EC06-457C-BB16-AD0136894115}" dt="2021-06-30T06:18:57.250" v="87"/>
          <ac:spMkLst>
            <pc:docMk/>
            <pc:sldMk cId="3737965249" sldId="632"/>
            <ac:spMk id="169" creationId="{0126E6D4-C07B-4F4C-99FC-651D83795772}"/>
          </ac:spMkLst>
        </pc:spChg>
        <pc:spChg chg="mod">
          <ac:chgData name="Christian Morales LL." userId="acd2dd22fbae4b69" providerId="LiveId" clId="{DB99C404-EC06-457C-BB16-AD0136894115}" dt="2021-06-30T06:18:57.250" v="87"/>
          <ac:spMkLst>
            <pc:docMk/>
            <pc:sldMk cId="3737965249" sldId="632"/>
            <ac:spMk id="170" creationId="{0A5AD75C-74D0-4916-ABEE-81397CB2B0E6}"/>
          </ac:spMkLst>
        </pc:spChg>
        <pc:spChg chg="mod">
          <ac:chgData name="Christian Morales LL." userId="acd2dd22fbae4b69" providerId="LiveId" clId="{DB99C404-EC06-457C-BB16-AD0136894115}" dt="2021-06-30T06:18:57.250" v="87"/>
          <ac:spMkLst>
            <pc:docMk/>
            <pc:sldMk cId="3737965249" sldId="632"/>
            <ac:spMk id="171" creationId="{AEB743B5-E761-4127-AD6C-E5C80C094A32}"/>
          </ac:spMkLst>
        </pc:spChg>
        <pc:spChg chg="mod">
          <ac:chgData name="Christian Morales LL." userId="acd2dd22fbae4b69" providerId="LiveId" clId="{DB99C404-EC06-457C-BB16-AD0136894115}" dt="2021-06-30T06:18:57.250" v="87"/>
          <ac:spMkLst>
            <pc:docMk/>
            <pc:sldMk cId="3737965249" sldId="632"/>
            <ac:spMk id="172" creationId="{FBDE3587-ABE1-4DBA-96B2-48CDDB0238D6}"/>
          </ac:spMkLst>
        </pc:spChg>
        <pc:spChg chg="mod">
          <ac:chgData name="Christian Morales LL." userId="acd2dd22fbae4b69" providerId="LiveId" clId="{DB99C404-EC06-457C-BB16-AD0136894115}" dt="2021-06-30T06:18:57.250" v="87"/>
          <ac:spMkLst>
            <pc:docMk/>
            <pc:sldMk cId="3737965249" sldId="632"/>
            <ac:spMk id="173" creationId="{2C8A5C27-1835-4345-8F37-873F1ED319FB}"/>
          </ac:spMkLst>
        </pc:spChg>
        <pc:spChg chg="mod">
          <ac:chgData name="Christian Morales LL." userId="acd2dd22fbae4b69" providerId="LiveId" clId="{DB99C404-EC06-457C-BB16-AD0136894115}" dt="2021-06-30T06:18:57.250" v="87"/>
          <ac:spMkLst>
            <pc:docMk/>
            <pc:sldMk cId="3737965249" sldId="632"/>
            <ac:spMk id="174" creationId="{02C93A82-715C-4C89-834A-DF8CDE352086}"/>
          </ac:spMkLst>
        </pc:spChg>
        <pc:spChg chg="mod">
          <ac:chgData name="Christian Morales LL." userId="acd2dd22fbae4b69" providerId="LiveId" clId="{DB99C404-EC06-457C-BB16-AD0136894115}" dt="2021-06-30T06:18:57.250" v="87"/>
          <ac:spMkLst>
            <pc:docMk/>
            <pc:sldMk cId="3737965249" sldId="632"/>
            <ac:spMk id="175" creationId="{DBFB64E5-1494-47AE-8152-A0A875C2ED30}"/>
          </ac:spMkLst>
        </pc:spChg>
        <pc:spChg chg="mod">
          <ac:chgData name="Christian Morales LL." userId="acd2dd22fbae4b69" providerId="LiveId" clId="{DB99C404-EC06-457C-BB16-AD0136894115}" dt="2021-06-30T06:18:57.250" v="87"/>
          <ac:spMkLst>
            <pc:docMk/>
            <pc:sldMk cId="3737965249" sldId="632"/>
            <ac:spMk id="176" creationId="{78D15673-6EDA-4EE0-885C-69CDA37C951E}"/>
          </ac:spMkLst>
        </pc:spChg>
        <pc:spChg chg="mod">
          <ac:chgData name="Christian Morales LL." userId="acd2dd22fbae4b69" providerId="LiveId" clId="{DB99C404-EC06-457C-BB16-AD0136894115}" dt="2021-06-30T06:18:57.250" v="87"/>
          <ac:spMkLst>
            <pc:docMk/>
            <pc:sldMk cId="3737965249" sldId="632"/>
            <ac:spMk id="177" creationId="{6908E083-0EE6-4E96-AFA2-FDF39BFCAB0E}"/>
          </ac:spMkLst>
        </pc:spChg>
        <pc:spChg chg="mod">
          <ac:chgData name="Christian Morales LL." userId="acd2dd22fbae4b69" providerId="LiveId" clId="{DB99C404-EC06-457C-BB16-AD0136894115}" dt="2021-06-30T06:18:57.250" v="87"/>
          <ac:spMkLst>
            <pc:docMk/>
            <pc:sldMk cId="3737965249" sldId="632"/>
            <ac:spMk id="178" creationId="{3377D460-C1ED-46C9-ABE1-FB9E5FEFE991}"/>
          </ac:spMkLst>
        </pc:spChg>
        <pc:spChg chg="mod">
          <ac:chgData name="Christian Morales LL." userId="acd2dd22fbae4b69" providerId="LiveId" clId="{DB99C404-EC06-457C-BB16-AD0136894115}" dt="2021-06-30T06:18:57.250" v="87"/>
          <ac:spMkLst>
            <pc:docMk/>
            <pc:sldMk cId="3737965249" sldId="632"/>
            <ac:spMk id="179" creationId="{830352EC-9B6E-400A-8F7C-0C370A87E0FD}"/>
          </ac:spMkLst>
        </pc:spChg>
        <pc:spChg chg="mod">
          <ac:chgData name="Christian Morales LL." userId="acd2dd22fbae4b69" providerId="LiveId" clId="{DB99C404-EC06-457C-BB16-AD0136894115}" dt="2021-06-30T06:18:57.250" v="87"/>
          <ac:spMkLst>
            <pc:docMk/>
            <pc:sldMk cId="3737965249" sldId="632"/>
            <ac:spMk id="180" creationId="{2235076F-8E98-4534-95B1-599CC6ADB3A4}"/>
          </ac:spMkLst>
        </pc:spChg>
        <pc:spChg chg="mod">
          <ac:chgData name="Christian Morales LL." userId="acd2dd22fbae4b69" providerId="LiveId" clId="{DB99C404-EC06-457C-BB16-AD0136894115}" dt="2021-06-30T06:18:57.250" v="87"/>
          <ac:spMkLst>
            <pc:docMk/>
            <pc:sldMk cId="3737965249" sldId="632"/>
            <ac:spMk id="181" creationId="{6BF692BA-E5E1-45A0-99D3-22802DBC1431}"/>
          </ac:spMkLst>
        </pc:spChg>
        <pc:spChg chg="mod">
          <ac:chgData name="Christian Morales LL." userId="acd2dd22fbae4b69" providerId="LiveId" clId="{DB99C404-EC06-457C-BB16-AD0136894115}" dt="2021-06-30T06:18:57.250" v="87"/>
          <ac:spMkLst>
            <pc:docMk/>
            <pc:sldMk cId="3737965249" sldId="632"/>
            <ac:spMk id="182" creationId="{11B016DC-8C11-4C76-9055-3757949395CD}"/>
          </ac:spMkLst>
        </pc:spChg>
        <pc:spChg chg="mod">
          <ac:chgData name="Christian Morales LL." userId="acd2dd22fbae4b69" providerId="LiveId" clId="{DB99C404-EC06-457C-BB16-AD0136894115}" dt="2021-06-30T06:18:57.250" v="87"/>
          <ac:spMkLst>
            <pc:docMk/>
            <pc:sldMk cId="3737965249" sldId="632"/>
            <ac:spMk id="183" creationId="{9B652537-4DA4-405D-9CA6-90AF25147269}"/>
          </ac:spMkLst>
        </pc:spChg>
        <pc:spChg chg="mod">
          <ac:chgData name="Christian Morales LL." userId="acd2dd22fbae4b69" providerId="LiveId" clId="{DB99C404-EC06-457C-BB16-AD0136894115}" dt="2021-06-30T06:18:57.250" v="87"/>
          <ac:spMkLst>
            <pc:docMk/>
            <pc:sldMk cId="3737965249" sldId="632"/>
            <ac:spMk id="184" creationId="{FD683843-1DCE-47ED-9F9D-EE22DF896E21}"/>
          </ac:spMkLst>
        </pc:spChg>
        <pc:spChg chg="mod">
          <ac:chgData name="Christian Morales LL." userId="acd2dd22fbae4b69" providerId="LiveId" clId="{DB99C404-EC06-457C-BB16-AD0136894115}" dt="2021-06-30T06:18:57.250" v="87"/>
          <ac:spMkLst>
            <pc:docMk/>
            <pc:sldMk cId="3737965249" sldId="632"/>
            <ac:spMk id="185" creationId="{8C6F1D6D-2FEB-4209-AAB3-BD125EE3269B}"/>
          </ac:spMkLst>
        </pc:spChg>
        <pc:spChg chg="mod">
          <ac:chgData name="Christian Morales LL." userId="acd2dd22fbae4b69" providerId="LiveId" clId="{DB99C404-EC06-457C-BB16-AD0136894115}" dt="2021-06-30T06:18:57.250" v="87"/>
          <ac:spMkLst>
            <pc:docMk/>
            <pc:sldMk cId="3737965249" sldId="632"/>
            <ac:spMk id="186" creationId="{409FD7B7-F643-4AA4-A30C-23C9A1EBE4F0}"/>
          </ac:spMkLst>
        </pc:spChg>
        <pc:spChg chg="mod">
          <ac:chgData name="Christian Morales LL." userId="acd2dd22fbae4b69" providerId="LiveId" clId="{DB99C404-EC06-457C-BB16-AD0136894115}" dt="2021-06-30T06:18:57.250" v="87"/>
          <ac:spMkLst>
            <pc:docMk/>
            <pc:sldMk cId="3737965249" sldId="632"/>
            <ac:spMk id="187" creationId="{FA018176-68DD-46DD-833E-C21F5E328962}"/>
          </ac:spMkLst>
        </pc:spChg>
        <pc:spChg chg="mod">
          <ac:chgData name="Christian Morales LL." userId="acd2dd22fbae4b69" providerId="LiveId" clId="{DB99C404-EC06-457C-BB16-AD0136894115}" dt="2021-06-30T06:18:57.250" v="87"/>
          <ac:spMkLst>
            <pc:docMk/>
            <pc:sldMk cId="3737965249" sldId="632"/>
            <ac:spMk id="188" creationId="{3917E9FC-5B29-43A3-B035-650FD04A2BAB}"/>
          </ac:spMkLst>
        </pc:spChg>
        <pc:spChg chg="mod">
          <ac:chgData name="Christian Morales LL." userId="acd2dd22fbae4b69" providerId="LiveId" clId="{DB99C404-EC06-457C-BB16-AD0136894115}" dt="2021-06-30T06:18:57.250" v="87"/>
          <ac:spMkLst>
            <pc:docMk/>
            <pc:sldMk cId="3737965249" sldId="632"/>
            <ac:spMk id="189" creationId="{B2A2B8A2-F355-4DCC-88DE-4949ABFC9FBD}"/>
          </ac:spMkLst>
        </pc:spChg>
        <pc:spChg chg="mod">
          <ac:chgData name="Christian Morales LL." userId="acd2dd22fbae4b69" providerId="LiveId" clId="{DB99C404-EC06-457C-BB16-AD0136894115}" dt="2021-06-30T06:18:57.250" v="87"/>
          <ac:spMkLst>
            <pc:docMk/>
            <pc:sldMk cId="3737965249" sldId="632"/>
            <ac:spMk id="190" creationId="{EB8411EF-5CDC-434C-8AFC-D022AEAA9426}"/>
          </ac:spMkLst>
        </pc:spChg>
        <pc:spChg chg="mod">
          <ac:chgData name="Christian Morales LL." userId="acd2dd22fbae4b69" providerId="LiveId" clId="{DB99C404-EC06-457C-BB16-AD0136894115}" dt="2021-06-30T06:18:57.250" v="87"/>
          <ac:spMkLst>
            <pc:docMk/>
            <pc:sldMk cId="3737965249" sldId="632"/>
            <ac:spMk id="191" creationId="{9A9A7D22-5348-4A73-96FA-969CF2E74149}"/>
          </ac:spMkLst>
        </pc:spChg>
        <pc:spChg chg="mod">
          <ac:chgData name="Christian Morales LL." userId="acd2dd22fbae4b69" providerId="LiveId" clId="{DB99C404-EC06-457C-BB16-AD0136894115}" dt="2021-06-30T06:18:57.250" v="87"/>
          <ac:spMkLst>
            <pc:docMk/>
            <pc:sldMk cId="3737965249" sldId="632"/>
            <ac:spMk id="192" creationId="{94C69F91-B244-4F4B-AEAF-8690CA8125C1}"/>
          </ac:spMkLst>
        </pc:spChg>
        <pc:spChg chg="mod">
          <ac:chgData name="Christian Morales LL." userId="acd2dd22fbae4b69" providerId="LiveId" clId="{DB99C404-EC06-457C-BB16-AD0136894115}" dt="2021-06-30T06:18:57.250" v="87"/>
          <ac:spMkLst>
            <pc:docMk/>
            <pc:sldMk cId="3737965249" sldId="632"/>
            <ac:spMk id="193" creationId="{CDE24184-E9B5-47FF-9C8D-7F6D851298AE}"/>
          </ac:spMkLst>
        </pc:spChg>
        <pc:spChg chg="mod">
          <ac:chgData name="Christian Morales LL." userId="acd2dd22fbae4b69" providerId="LiveId" clId="{DB99C404-EC06-457C-BB16-AD0136894115}" dt="2021-06-30T06:18:57.250" v="87"/>
          <ac:spMkLst>
            <pc:docMk/>
            <pc:sldMk cId="3737965249" sldId="632"/>
            <ac:spMk id="194" creationId="{E8D7AB4D-EB39-479D-9A2F-75539DDE9128}"/>
          </ac:spMkLst>
        </pc:spChg>
        <pc:spChg chg="mod">
          <ac:chgData name="Christian Morales LL." userId="acd2dd22fbae4b69" providerId="LiveId" clId="{DB99C404-EC06-457C-BB16-AD0136894115}" dt="2021-06-30T06:18:57.250" v="87"/>
          <ac:spMkLst>
            <pc:docMk/>
            <pc:sldMk cId="3737965249" sldId="632"/>
            <ac:spMk id="195" creationId="{1CA7AB0E-3192-46C6-97B7-6206A41E4EB1}"/>
          </ac:spMkLst>
        </pc:spChg>
        <pc:spChg chg="mod">
          <ac:chgData name="Christian Morales LL." userId="acd2dd22fbae4b69" providerId="LiveId" clId="{DB99C404-EC06-457C-BB16-AD0136894115}" dt="2021-06-30T06:18:57.250" v="87"/>
          <ac:spMkLst>
            <pc:docMk/>
            <pc:sldMk cId="3737965249" sldId="632"/>
            <ac:spMk id="196" creationId="{648F1406-4740-440C-BD2D-10704D8F5B01}"/>
          </ac:spMkLst>
        </pc:spChg>
        <pc:spChg chg="mod">
          <ac:chgData name="Christian Morales LL." userId="acd2dd22fbae4b69" providerId="LiveId" clId="{DB99C404-EC06-457C-BB16-AD0136894115}" dt="2021-06-30T06:18:57.250" v="87"/>
          <ac:spMkLst>
            <pc:docMk/>
            <pc:sldMk cId="3737965249" sldId="632"/>
            <ac:spMk id="197" creationId="{01B5FBC3-0E5E-4DD9-959B-3111C16A10FD}"/>
          </ac:spMkLst>
        </pc:spChg>
        <pc:spChg chg="mod">
          <ac:chgData name="Christian Morales LL." userId="acd2dd22fbae4b69" providerId="LiveId" clId="{DB99C404-EC06-457C-BB16-AD0136894115}" dt="2021-06-30T06:18:57.250" v="87"/>
          <ac:spMkLst>
            <pc:docMk/>
            <pc:sldMk cId="3737965249" sldId="632"/>
            <ac:spMk id="198" creationId="{27ED0889-97BB-4601-A866-A6CE1AE41C1D}"/>
          </ac:spMkLst>
        </pc:spChg>
        <pc:spChg chg="mod">
          <ac:chgData name="Christian Morales LL." userId="acd2dd22fbae4b69" providerId="LiveId" clId="{DB99C404-EC06-457C-BB16-AD0136894115}" dt="2021-06-30T06:18:57.250" v="87"/>
          <ac:spMkLst>
            <pc:docMk/>
            <pc:sldMk cId="3737965249" sldId="632"/>
            <ac:spMk id="199" creationId="{3D0A2F9A-569B-4F69-A05D-476CE7B833FD}"/>
          </ac:spMkLst>
        </pc:spChg>
        <pc:spChg chg="mod">
          <ac:chgData name="Christian Morales LL." userId="acd2dd22fbae4b69" providerId="LiveId" clId="{DB99C404-EC06-457C-BB16-AD0136894115}" dt="2021-06-30T06:18:57.250" v="87"/>
          <ac:spMkLst>
            <pc:docMk/>
            <pc:sldMk cId="3737965249" sldId="632"/>
            <ac:spMk id="200" creationId="{53F8AA6C-3E4A-4357-A57C-7E3F0AF57E4E}"/>
          </ac:spMkLst>
        </pc:spChg>
        <pc:spChg chg="mod">
          <ac:chgData name="Christian Morales LL." userId="acd2dd22fbae4b69" providerId="LiveId" clId="{DB99C404-EC06-457C-BB16-AD0136894115}" dt="2021-06-30T06:18:57.250" v="87"/>
          <ac:spMkLst>
            <pc:docMk/>
            <pc:sldMk cId="3737965249" sldId="632"/>
            <ac:spMk id="201" creationId="{FE77E9A4-19FC-48D2-8958-560BC11D959A}"/>
          </ac:spMkLst>
        </pc:spChg>
        <pc:spChg chg="mod">
          <ac:chgData name="Christian Morales LL." userId="acd2dd22fbae4b69" providerId="LiveId" clId="{DB99C404-EC06-457C-BB16-AD0136894115}" dt="2021-06-30T06:18:57.250" v="87"/>
          <ac:spMkLst>
            <pc:docMk/>
            <pc:sldMk cId="3737965249" sldId="632"/>
            <ac:spMk id="202" creationId="{00148220-9333-44BF-9524-F5F778CC2A96}"/>
          </ac:spMkLst>
        </pc:spChg>
        <pc:spChg chg="mod">
          <ac:chgData name="Christian Morales LL." userId="acd2dd22fbae4b69" providerId="LiveId" clId="{DB99C404-EC06-457C-BB16-AD0136894115}" dt="2021-06-30T06:18:57.250" v="87"/>
          <ac:spMkLst>
            <pc:docMk/>
            <pc:sldMk cId="3737965249" sldId="632"/>
            <ac:spMk id="203" creationId="{56EE2C17-93AA-4778-8E71-056BA0C24901}"/>
          </ac:spMkLst>
        </pc:spChg>
        <pc:spChg chg="mod">
          <ac:chgData name="Christian Morales LL." userId="acd2dd22fbae4b69" providerId="LiveId" clId="{DB99C404-EC06-457C-BB16-AD0136894115}" dt="2021-06-30T06:18:57.250" v="87"/>
          <ac:spMkLst>
            <pc:docMk/>
            <pc:sldMk cId="3737965249" sldId="632"/>
            <ac:spMk id="204" creationId="{650615BF-A52A-419E-9F9F-FC10E08A74F7}"/>
          </ac:spMkLst>
        </pc:spChg>
        <pc:spChg chg="mod">
          <ac:chgData name="Christian Morales LL." userId="acd2dd22fbae4b69" providerId="LiveId" clId="{DB99C404-EC06-457C-BB16-AD0136894115}" dt="2021-06-30T06:18:57.250" v="87"/>
          <ac:spMkLst>
            <pc:docMk/>
            <pc:sldMk cId="3737965249" sldId="632"/>
            <ac:spMk id="205" creationId="{1E1BB70A-DB97-4584-91E3-6B59ECC98E4D}"/>
          </ac:spMkLst>
        </pc:spChg>
        <pc:spChg chg="mod">
          <ac:chgData name="Christian Morales LL." userId="acd2dd22fbae4b69" providerId="LiveId" clId="{DB99C404-EC06-457C-BB16-AD0136894115}" dt="2021-06-30T06:18:57.250" v="87"/>
          <ac:spMkLst>
            <pc:docMk/>
            <pc:sldMk cId="3737965249" sldId="632"/>
            <ac:spMk id="206" creationId="{44ABD39C-F48C-450B-9921-32103B1CC7C7}"/>
          </ac:spMkLst>
        </pc:spChg>
        <pc:spChg chg="mod">
          <ac:chgData name="Christian Morales LL." userId="acd2dd22fbae4b69" providerId="LiveId" clId="{DB99C404-EC06-457C-BB16-AD0136894115}" dt="2021-06-30T06:18:57.250" v="87"/>
          <ac:spMkLst>
            <pc:docMk/>
            <pc:sldMk cId="3737965249" sldId="632"/>
            <ac:spMk id="207" creationId="{8D133C69-A807-4C28-AA93-223770CFEF39}"/>
          </ac:spMkLst>
        </pc:spChg>
        <pc:spChg chg="mod">
          <ac:chgData name="Christian Morales LL." userId="acd2dd22fbae4b69" providerId="LiveId" clId="{DB99C404-EC06-457C-BB16-AD0136894115}" dt="2021-06-30T06:18:57.250" v="87"/>
          <ac:spMkLst>
            <pc:docMk/>
            <pc:sldMk cId="3737965249" sldId="632"/>
            <ac:spMk id="208" creationId="{F72F2E45-D5AA-4AA1-9C4B-DAE3011B7E00}"/>
          </ac:spMkLst>
        </pc:spChg>
        <pc:spChg chg="mod">
          <ac:chgData name="Christian Morales LL." userId="acd2dd22fbae4b69" providerId="LiveId" clId="{DB99C404-EC06-457C-BB16-AD0136894115}" dt="2021-06-30T06:18:57.250" v="87"/>
          <ac:spMkLst>
            <pc:docMk/>
            <pc:sldMk cId="3737965249" sldId="632"/>
            <ac:spMk id="209" creationId="{3DDAA39A-F824-43E6-B9B5-C7ED152D3971}"/>
          </ac:spMkLst>
        </pc:spChg>
        <pc:spChg chg="mod">
          <ac:chgData name="Christian Morales LL." userId="acd2dd22fbae4b69" providerId="LiveId" clId="{DB99C404-EC06-457C-BB16-AD0136894115}" dt="2021-06-30T06:18:57.250" v="87"/>
          <ac:spMkLst>
            <pc:docMk/>
            <pc:sldMk cId="3737965249" sldId="632"/>
            <ac:spMk id="210" creationId="{DC1B0476-ABD7-438B-B7BB-1308D627E537}"/>
          </ac:spMkLst>
        </pc:spChg>
        <pc:spChg chg="mod">
          <ac:chgData name="Christian Morales LL." userId="acd2dd22fbae4b69" providerId="LiveId" clId="{DB99C404-EC06-457C-BB16-AD0136894115}" dt="2021-06-30T06:18:57.250" v="87"/>
          <ac:spMkLst>
            <pc:docMk/>
            <pc:sldMk cId="3737965249" sldId="632"/>
            <ac:spMk id="211" creationId="{3ABDD127-02D3-4770-B44C-4602ACB1F51D}"/>
          </ac:spMkLst>
        </pc:spChg>
        <pc:spChg chg="mod">
          <ac:chgData name="Christian Morales LL." userId="acd2dd22fbae4b69" providerId="LiveId" clId="{DB99C404-EC06-457C-BB16-AD0136894115}" dt="2021-06-30T06:18:57.250" v="87"/>
          <ac:spMkLst>
            <pc:docMk/>
            <pc:sldMk cId="3737965249" sldId="632"/>
            <ac:spMk id="212" creationId="{292C650F-9235-47A1-9BEC-0B25B3352952}"/>
          </ac:spMkLst>
        </pc:spChg>
        <pc:spChg chg="mod">
          <ac:chgData name="Christian Morales LL." userId="acd2dd22fbae4b69" providerId="LiveId" clId="{DB99C404-EC06-457C-BB16-AD0136894115}" dt="2021-06-30T06:18:57.250" v="87"/>
          <ac:spMkLst>
            <pc:docMk/>
            <pc:sldMk cId="3737965249" sldId="632"/>
            <ac:spMk id="213" creationId="{68DB05FF-1903-4ADC-B601-04658F6DF98F}"/>
          </ac:spMkLst>
        </pc:spChg>
        <pc:spChg chg="mod">
          <ac:chgData name="Christian Morales LL." userId="acd2dd22fbae4b69" providerId="LiveId" clId="{DB99C404-EC06-457C-BB16-AD0136894115}" dt="2021-06-30T06:18:57.250" v="87"/>
          <ac:spMkLst>
            <pc:docMk/>
            <pc:sldMk cId="3737965249" sldId="632"/>
            <ac:spMk id="214" creationId="{3206C517-3244-4D22-8132-351CCF9EE3BC}"/>
          </ac:spMkLst>
        </pc:spChg>
        <pc:spChg chg="mod">
          <ac:chgData name="Christian Morales LL." userId="acd2dd22fbae4b69" providerId="LiveId" clId="{DB99C404-EC06-457C-BB16-AD0136894115}" dt="2021-06-30T06:18:57.250" v="87"/>
          <ac:spMkLst>
            <pc:docMk/>
            <pc:sldMk cId="3737965249" sldId="632"/>
            <ac:spMk id="215" creationId="{1BE29904-6807-49A6-9730-DF9E8006F177}"/>
          </ac:spMkLst>
        </pc:spChg>
        <pc:spChg chg="mod">
          <ac:chgData name="Christian Morales LL." userId="acd2dd22fbae4b69" providerId="LiveId" clId="{DB99C404-EC06-457C-BB16-AD0136894115}" dt="2021-06-30T06:18:57.250" v="87"/>
          <ac:spMkLst>
            <pc:docMk/>
            <pc:sldMk cId="3737965249" sldId="632"/>
            <ac:spMk id="216" creationId="{C21CA0AB-696F-4BB6-A5EA-E293146EE0D9}"/>
          </ac:spMkLst>
        </pc:spChg>
        <pc:spChg chg="mod">
          <ac:chgData name="Christian Morales LL." userId="acd2dd22fbae4b69" providerId="LiveId" clId="{DB99C404-EC06-457C-BB16-AD0136894115}" dt="2021-06-30T06:18:57.250" v="87"/>
          <ac:spMkLst>
            <pc:docMk/>
            <pc:sldMk cId="3737965249" sldId="632"/>
            <ac:spMk id="217" creationId="{E4A879BC-7D52-437A-A5D9-2DCDBF96D12B}"/>
          </ac:spMkLst>
        </pc:spChg>
        <pc:spChg chg="mod">
          <ac:chgData name="Christian Morales LL." userId="acd2dd22fbae4b69" providerId="LiveId" clId="{DB99C404-EC06-457C-BB16-AD0136894115}" dt="2021-06-30T06:18:57.250" v="87"/>
          <ac:spMkLst>
            <pc:docMk/>
            <pc:sldMk cId="3737965249" sldId="632"/>
            <ac:spMk id="218" creationId="{2B64346B-85AF-4268-8D75-1BF83D0E9982}"/>
          </ac:spMkLst>
        </pc:spChg>
        <pc:spChg chg="mod">
          <ac:chgData name="Christian Morales LL." userId="acd2dd22fbae4b69" providerId="LiveId" clId="{DB99C404-EC06-457C-BB16-AD0136894115}" dt="2021-06-30T06:18:57.250" v="87"/>
          <ac:spMkLst>
            <pc:docMk/>
            <pc:sldMk cId="3737965249" sldId="632"/>
            <ac:spMk id="219" creationId="{F3C97DC6-545A-4E36-90C0-5C5F501C7E31}"/>
          </ac:spMkLst>
        </pc:spChg>
        <pc:spChg chg="mod">
          <ac:chgData name="Christian Morales LL." userId="acd2dd22fbae4b69" providerId="LiveId" clId="{DB99C404-EC06-457C-BB16-AD0136894115}" dt="2021-06-30T06:18:57.250" v="87"/>
          <ac:spMkLst>
            <pc:docMk/>
            <pc:sldMk cId="3737965249" sldId="632"/>
            <ac:spMk id="220" creationId="{583E6555-939E-4D40-AFBB-F26212C5B450}"/>
          </ac:spMkLst>
        </pc:spChg>
        <pc:spChg chg="mod">
          <ac:chgData name="Christian Morales LL." userId="acd2dd22fbae4b69" providerId="LiveId" clId="{DB99C404-EC06-457C-BB16-AD0136894115}" dt="2021-06-30T06:18:57.250" v="87"/>
          <ac:spMkLst>
            <pc:docMk/>
            <pc:sldMk cId="3737965249" sldId="632"/>
            <ac:spMk id="221" creationId="{5E7E58E1-12D1-496D-9750-7D05BE07B126}"/>
          </ac:spMkLst>
        </pc:spChg>
        <pc:spChg chg="mod">
          <ac:chgData name="Christian Morales LL." userId="acd2dd22fbae4b69" providerId="LiveId" clId="{DB99C404-EC06-457C-BB16-AD0136894115}" dt="2021-06-30T06:18:57.250" v="87"/>
          <ac:spMkLst>
            <pc:docMk/>
            <pc:sldMk cId="3737965249" sldId="632"/>
            <ac:spMk id="222" creationId="{C8BCF910-CBD9-4B13-9D69-E9FDB3A2796D}"/>
          </ac:spMkLst>
        </pc:spChg>
        <pc:spChg chg="mod">
          <ac:chgData name="Christian Morales LL." userId="acd2dd22fbae4b69" providerId="LiveId" clId="{DB99C404-EC06-457C-BB16-AD0136894115}" dt="2021-06-30T06:18:57.250" v="87"/>
          <ac:spMkLst>
            <pc:docMk/>
            <pc:sldMk cId="3737965249" sldId="632"/>
            <ac:spMk id="223" creationId="{FBD2333E-FB5F-44E5-9FE3-BE2FC5420DF1}"/>
          </ac:spMkLst>
        </pc:spChg>
        <pc:spChg chg="mod">
          <ac:chgData name="Christian Morales LL." userId="acd2dd22fbae4b69" providerId="LiveId" clId="{DB99C404-EC06-457C-BB16-AD0136894115}" dt="2021-06-30T06:18:57.250" v="87"/>
          <ac:spMkLst>
            <pc:docMk/>
            <pc:sldMk cId="3737965249" sldId="632"/>
            <ac:spMk id="224" creationId="{053DB9CD-AC1D-4004-B3C2-036EE5268995}"/>
          </ac:spMkLst>
        </pc:spChg>
        <pc:spChg chg="mod">
          <ac:chgData name="Christian Morales LL." userId="acd2dd22fbae4b69" providerId="LiveId" clId="{DB99C404-EC06-457C-BB16-AD0136894115}" dt="2021-06-30T06:18:57.250" v="87"/>
          <ac:spMkLst>
            <pc:docMk/>
            <pc:sldMk cId="3737965249" sldId="632"/>
            <ac:spMk id="225" creationId="{AAF1BC7C-3E90-469A-BE5A-2A661E62CF06}"/>
          </ac:spMkLst>
        </pc:spChg>
        <pc:spChg chg="mod">
          <ac:chgData name="Christian Morales LL." userId="acd2dd22fbae4b69" providerId="LiveId" clId="{DB99C404-EC06-457C-BB16-AD0136894115}" dt="2021-06-30T06:18:57.250" v="87"/>
          <ac:spMkLst>
            <pc:docMk/>
            <pc:sldMk cId="3737965249" sldId="632"/>
            <ac:spMk id="226" creationId="{3B60857A-B313-41B6-8BD0-7788B7AD0E68}"/>
          </ac:spMkLst>
        </pc:spChg>
        <pc:spChg chg="mod">
          <ac:chgData name="Christian Morales LL." userId="acd2dd22fbae4b69" providerId="LiveId" clId="{DB99C404-EC06-457C-BB16-AD0136894115}" dt="2021-06-30T06:18:57.250" v="87"/>
          <ac:spMkLst>
            <pc:docMk/>
            <pc:sldMk cId="3737965249" sldId="632"/>
            <ac:spMk id="227" creationId="{14FD3976-C901-4E26-8A51-F5E5010EFD6F}"/>
          </ac:spMkLst>
        </pc:spChg>
        <pc:spChg chg="mod">
          <ac:chgData name="Christian Morales LL." userId="acd2dd22fbae4b69" providerId="LiveId" clId="{DB99C404-EC06-457C-BB16-AD0136894115}" dt="2021-06-30T06:18:57.250" v="87"/>
          <ac:spMkLst>
            <pc:docMk/>
            <pc:sldMk cId="3737965249" sldId="632"/>
            <ac:spMk id="228" creationId="{478948DD-F42A-4C31-8194-7234180F7CCA}"/>
          </ac:spMkLst>
        </pc:spChg>
        <pc:spChg chg="mod">
          <ac:chgData name="Christian Morales LL." userId="acd2dd22fbae4b69" providerId="LiveId" clId="{DB99C404-EC06-457C-BB16-AD0136894115}" dt="2021-06-30T06:18:57.250" v="87"/>
          <ac:spMkLst>
            <pc:docMk/>
            <pc:sldMk cId="3737965249" sldId="632"/>
            <ac:spMk id="229" creationId="{B25C5F8F-329E-411E-AC59-63F53FD00E45}"/>
          </ac:spMkLst>
        </pc:spChg>
        <pc:spChg chg="mod">
          <ac:chgData name="Christian Morales LL." userId="acd2dd22fbae4b69" providerId="LiveId" clId="{DB99C404-EC06-457C-BB16-AD0136894115}" dt="2021-06-30T06:18:57.250" v="87"/>
          <ac:spMkLst>
            <pc:docMk/>
            <pc:sldMk cId="3737965249" sldId="632"/>
            <ac:spMk id="230" creationId="{A2DBE7B1-52D3-4A68-A947-E3B86CE796A9}"/>
          </ac:spMkLst>
        </pc:spChg>
        <pc:spChg chg="mod">
          <ac:chgData name="Christian Morales LL." userId="acd2dd22fbae4b69" providerId="LiveId" clId="{DB99C404-EC06-457C-BB16-AD0136894115}" dt="2021-06-30T06:18:57.250" v="87"/>
          <ac:spMkLst>
            <pc:docMk/>
            <pc:sldMk cId="3737965249" sldId="632"/>
            <ac:spMk id="231" creationId="{968E3CC0-43F2-4AF7-BD35-96CB64CD65C8}"/>
          </ac:spMkLst>
        </pc:spChg>
        <pc:spChg chg="mod">
          <ac:chgData name="Christian Morales LL." userId="acd2dd22fbae4b69" providerId="LiveId" clId="{DB99C404-EC06-457C-BB16-AD0136894115}" dt="2021-06-30T06:18:57.250" v="87"/>
          <ac:spMkLst>
            <pc:docMk/>
            <pc:sldMk cId="3737965249" sldId="632"/>
            <ac:spMk id="232" creationId="{A4CAC94A-CB59-4332-82D8-9085E93EA19A}"/>
          </ac:spMkLst>
        </pc:spChg>
        <pc:spChg chg="mod">
          <ac:chgData name="Christian Morales LL." userId="acd2dd22fbae4b69" providerId="LiveId" clId="{DB99C404-EC06-457C-BB16-AD0136894115}" dt="2021-06-30T06:18:57.250" v="87"/>
          <ac:spMkLst>
            <pc:docMk/>
            <pc:sldMk cId="3737965249" sldId="632"/>
            <ac:spMk id="233" creationId="{28404C65-6EE6-4A0E-8595-2E06D652ABBD}"/>
          </ac:spMkLst>
        </pc:spChg>
        <pc:spChg chg="mod">
          <ac:chgData name="Christian Morales LL." userId="acd2dd22fbae4b69" providerId="LiveId" clId="{DB99C404-EC06-457C-BB16-AD0136894115}" dt="2021-06-30T06:18:57.250" v="87"/>
          <ac:spMkLst>
            <pc:docMk/>
            <pc:sldMk cId="3737965249" sldId="632"/>
            <ac:spMk id="234" creationId="{2B44A9B7-8BEA-4147-A6E2-16F744D6FE7A}"/>
          </ac:spMkLst>
        </pc:spChg>
        <pc:spChg chg="mod">
          <ac:chgData name="Christian Morales LL." userId="acd2dd22fbae4b69" providerId="LiveId" clId="{DB99C404-EC06-457C-BB16-AD0136894115}" dt="2021-06-30T06:18:57.250" v="87"/>
          <ac:spMkLst>
            <pc:docMk/>
            <pc:sldMk cId="3737965249" sldId="632"/>
            <ac:spMk id="235" creationId="{06CEBE63-91C4-4D90-987F-7397D74A72DA}"/>
          </ac:spMkLst>
        </pc:spChg>
        <pc:spChg chg="mod">
          <ac:chgData name="Christian Morales LL." userId="acd2dd22fbae4b69" providerId="LiveId" clId="{DB99C404-EC06-457C-BB16-AD0136894115}" dt="2021-06-30T06:18:57.250" v="87"/>
          <ac:spMkLst>
            <pc:docMk/>
            <pc:sldMk cId="3737965249" sldId="632"/>
            <ac:spMk id="236" creationId="{8F362ABB-1C79-4784-A941-A1DBCA716780}"/>
          </ac:spMkLst>
        </pc:spChg>
        <pc:spChg chg="mod">
          <ac:chgData name="Christian Morales LL." userId="acd2dd22fbae4b69" providerId="LiveId" clId="{DB99C404-EC06-457C-BB16-AD0136894115}" dt="2021-06-30T06:18:57.250" v="87"/>
          <ac:spMkLst>
            <pc:docMk/>
            <pc:sldMk cId="3737965249" sldId="632"/>
            <ac:spMk id="237" creationId="{AC1F4075-D4C5-40FD-896A-2BF35C67D982}"/>
          </ac:spMkLst>
        </pc:spChg>
        <pc:spChg chg="mod">
          <ac:chgData name="Christian Morales LL." userId="acd2dd22fbae4b69" providerId="LiveId" clId="{DB99C404-EC06-457C-BB16-AD0136894115}" dt="2021-06-30T06:18:57.250" v="87"/>
          <ac:spMkLst>
            <pc:docMk/>
            <pc:sldMk cId="3737965249" sldId="632"/>
            <ac:spMk id="238" creationId="{05C72325-4E74-4BBA-825F-13712672F528}"/>
          </ac:spMkLst>
        </pc:spChg>
        <pc:spChg chg="mod">
          <ac:chgData name="Christian Morales LL." userId="acd2dd22fbae4b69" providerId="LiveId" clId="{DB99C404-EC06-457C-BB16-AD0136894115}" dt="2021-06-30T06:18:57.250" v="87"/>
          <ac:spMkLst>
            <pc:docMk/>
            <pc:sldMk cId="3737965249" sldId="632"/>
            <ac:spMk id="239" creationId="{3FC6699F-783B-4173-BE96-9BCED8E7BC9E}"/>
          </ac:spMkLst>
        </pc:spChg>
        <pc:spChg chg="mod">
          <ac:chgData name="Christian Morales LL." userId="acd2dd22fbae4b69" providerId="LiveId" clId="{DB99C404-EC06-457C-BB16-AD0136894115}" dt="2021-06-30T06:18:57.250" v="87"/>
          <ac:spMkLst>
            <pc:docMk/>
            <pc:sldMk cId="3737965249" sldId="632"/>
            <ac:spMk id="240" creationId="{BC088163-E3A7-4125-BA14-4B22980E40B9}"/>
          </ac:spMkLst>
        </pc:spChg>
        <pc:spChg chg="mod">
          <ac:chgData name="Christian Morales LL." userId="acd2dd22fbae4b69" providerId="LiveId" clId="{DB99C404-EC06-457C-BB16-AD0136894115}" dt="2021-06-30T06:18:57.250" v="87"/>
          <ac:spMkLst>
            <pc:docMk/>
            <pc:sldMk cId="3737965249" sldId="632"/>
            <ac:spMk id="241" creationId="{9F68B7F6-6593-4CBE-8B30-72B2665EF291}"/>
          </ac:spMkLst>
        </pc:spChg>
        <pc:spChg chg="mod">
          <ac:chgData name="Christian Morales LL." userId="acd2dd22fbae4b69" providerId="LiveId" clId="{DB99C404-EC06-457C-BB16-AD0136894115}" dt="2021-06-30T06:18:57.250" v="87"/>
          <ac:spMkLst>
            <pc:docMk/>
            <pc:sldMk cId="3737965249" sldId="632"/>
            <ac:spMk id="242" creationId="{DBD08DE7-E891-4A4B-9831-DDAE8E98B44E}"/>
          </ac:spMkLst>
        </pc:spChg>
        <pc:spChg chg="mod">
          <ac:chgData name="Christian Morales LL." userId="acd2dd22fbae4b69" providerId="LiveId" clId="{DB99C404-EC06-457C-BB16-AD0136894115}" dt="2021-06-30T06:18:57.250" v="87"/>
          <ac:spMkLst>
            <pc:docMk/>
            <pc:sldMk cId="3737965249" sldId="632"/>
            <ac:spMk id="243" creationId="{F709C95A-6FE2-4B20-82CB-BACF35B16463}"/>
          </ac:spMkLst>
        </pc:spChg>
        <pc:spChg chg="mod">
          <ac:chgData name="Christian Morales LL." userId="acd2dd22fbae4b69" providerId="LiveId" clId="{DB99C404-EC06-457C-BB16-AD0136894115}" dt="2021-06-30T06:18:57.250" v="87"/>
          <ac:spMkLst>
            <pc:docMk/>
            <pc:sldMk cId="3737965249" sldId="632"/>
            <ac:spMk id="244" creationId="{8A64F53C-B6E2-4AB4-B0BD-6D0D80ABE19C}"/>
          </ac:spMkLst>
        </pc:spChg>
        <pc:spChg chg="mod">
          <ac:chgData name="Christian Morales LL." userId="acd2dd22fbae4b69" providerId="LiveId" clId="{DB99C404-EC06-457C-BB16-AD0136894115}" dt="2021-06-30T06:18:57.250" v="87"/>
          <ac:spMkLst>
            <pc:docMk/>
            <pc:sldMk cId="3737965249" sldId="632"/>
            <ac:spMk id="245" creationId="{7ECD5B86-470E-4452-B02B-4DAD9E3029F5}"/>
          </ac:spMkLst>
        </pc:spChg>
        <pc:spChg chg="mod">
          <ac:chgData name="Christian Morales LL." userId="acd2dd22fbae4b69" providerId="LiveId" clId="{DB99C404-EC06-457C-BB16-AD0136894115}" dt="2021-06-30T06:18:57.250" v="87"/>
          <ac:spMkLst>
            <pc:docMk/>
            <pc:sldMk cId="3737965249" sldId="632"/>
            <ac:spMk id="246" creationId="{E2ABFB1D-8F1C-4B0C-9D1F-F8465157CA52}"/>
          </ac:spMkLst>
        </pc:spChg>
        <pc:spChg chg="mod">
          <ac:chgData name="Christian Morales LL." userId="acd2dd22fbae4b69" providerId="LiveId" clId="{DB99C404-EC06-457C-BB16-AD0136894115}" dt="2021-06-30T06:18:57.250" v="87"/>
          <ac:spMkLst>
            <pc:docMk/>
            <pc:sldMk cId="3737965249" sldId="632"/>
            <ac:spMk id="247" creationId="{0328B315-929E-4820-BDF7-C048E2A7A46C}"/>
          </ac:spMkLst>
        </pc:spChg>
        <pc:spChg chg="mod">
          <ac:chgData name="Christian Morales LL." userId="acd2dd22fbae4b69" providerId="LiveId" clId="{DB99C404-EC06-457C-BB16-AD0136894115}" dt="2021-06-30T06:18:57.250" v="87"/>
          <ac:spMkLst>
            <pc:docMk/>
            <pc:sldMk cId="3737965249" sldId="632"/>
            <ac:spMk id="248" creationId="{FB3C7033-5195-4090-8072-B2CB207AF6CF}"/>
          </ac:spMkLst>
        </pc:spChg>
        <pc:spChg chg="mod">
          <ac:chgData name="Christian Morales LL." userId="acd2dd22fbae4b69" providerId="LiveId" clId="{DB99C404-EC06-457C-BB16-AD0136894115}" dt="2021-06-30T06:18:57.250" v="87"/>
          <ac:spMkLst>
            <pc:docMk/>
            <pc:sldMk cId="3737965249" sldId="632"/>
            <ac:spMk id="249" creationId="{C575B089-27B0-4CEE-9789-646FB24FCE7D}"/>
          </ac:spMkLst>
        </pc:spChg>
        <pc:spChg chg="mod">
          <ac:chgData name="Christian Morales LL." userId="acd2dd22fbae4b69" providerId="LiveId" clId="{DB99C404-EC06-457C-BB16-AD0136894115}" dt="2021-06-30T06:18:57.250" v="87"/>
          <ac:spMkLst>
            <pc:docMk/>
            <pc:sldMk cId="3737965249" sldId="632"/>
            <ac:spMk id="250" creationId="{D9A81546-6093-4728-9F71-C8946BC32A5F}"/>
          </ac:spMkLst>
        </pc:spChg>
        <pc:spChg chg="mod">
          <ac:chgData name="Christian Morales LL." userId="acd2dd22fbae4b69" providerId="LiveId" clId="{DB99C404-EC06-457C-BB16-AD0136894115}" dt="2021-06-30T06:18:57.250" v="87"/>
          <ac:spMkLst>
            <pc:docMk/>
            <pc:sldMk cId="3737965249" sldId="632"/>
            <ac:spMk id="251" creationId="{AE8D429B-2733-4743-8B4F-45941C5606A0}"/>
          </ac:spMkLst>
        </pc:spChg>
        <pc:spChg chg="mod">
          <ac:chgData name="Christian Morales LL." userId="acd2dd22fbae4b69" providerId="LiveId" clId="{DB99C404-EC06-457C-BB16-AD0136894115}" dt="2021-06-30T06:18:57.250" v="87"/>
          <ac:spMkLst>
            <pc:docMk/>
            <pc:sldMk cId="3737965249" sldId="632"/>
            <ac:spMk id="252" creationId="{8C309931-006A-4640-8174-792231CAC5D6}"/>
          </ac:spMkLst>
        </pc:spChg>
        <pc:spChg chg="mod">
          <ac:chgData name="Christian Morales LL." userId="acd2dd22fbae4b69" providerId="LiveId" clId="{DB99C404-EC06-457C-BB16-AD0136894115}" dt="2021-06-30T06:18:57.250" v="87"/>
          <ac:spMkLst>
            <pc:docMk/>
            <pc:sldMk cId="3737965249" sldId="632"/>
            <ac:spMk id="253" creationId="{352A5A2E-B439-4ED4-92A7-50AF761A6B39}"/>
          </ac:spMkLst>
        </pc:spChg>
        <pc:spChg chg="mod">
          <ac:chgData name="Christian Morales LL." userId="acd2dd22fbae4b69" providerId="LiveId" clId="{DB99C404-EC06-457C-BB16-AD0136894115}" dt="2021-06-30T06:18:57.250" v="87"/>
          <ac:spMkLst>
            <pc:docMk/>
            <pc:sldMk cId="3737965249" sldId="632"/>
            <ac:spMk id="254" creationId="{797E3AF7-9481-42A9-82E8-74593FD09EA1}"/>
          </ac:spMkLst>
        </pc:spChg>
        <pc:spChg chg="mod">
          <ac:chgData name="Christian Morales LL." userId="acd2dd22fbae4b69" providerId="LiveId" clId="{DB99C404-EC06-457C-BB16-AD0136894115}" dt="2021-06-30T06:18:57.250" v="87"/>
          <ac:spMkLst>
            <pc:docMk/>
            <pc:sldMk cId="3737965249" sldId="632"/>
            <ac:spMk id="255" creationId="{D632D692-35A1-4981-9725-3BC5ABA86837}"/>
          </ac:spMkLst>
        </pc:spChg>
        <pc:spChg chg="mod">
          <ac:chgData name="Christian Morales LL." userId="acd2dd22fbae4b69" providerId="LiveId" clId="{DB99C404-EC06-457C-BB16-AD0136894115}" dt="2021-06-30T06:18:57.250" v="87"/>
          <ac:spMkLst>
            <pc:docMk/>
            <pc:sldMk cId="3737965249" sldId="632"/>
            <ac:spMk id="256" creationId="{E6EFE6D4-86E1-4A92-BB79-99CCC81F3085}"/>
          </ac:spMkLst>
        </pc:spChg>
        <pc:spChg chg="mod">
          <ac:chgData name="Christian Morales LL." userId="acd2dd22fbae4b69" providerId="LiveId" clId="{DB99C404-EC06-457C-BB16-AD0136894115}" dt="2021-06-30T06:18:57.250" v="87"/>
          <ac:spMkLst>
            <pc:docMk/>
            <pc:sldMk cId="3737965249" sldId="632"/>
            <ac:spMk id="257" creationId="{8D1AFEEF-2270-462E-AD53-F8F9A259BAEB}"/>
          </ac:spMkLst>
        </pc:spChg>
        <pc:spChg chg="mod">
          <ac:chgData name="Christian Morales LL." userId="acd2dd22fbae4b69" providerId="LiveId" clId="{DB99C404-EC06-457C-BB16-AD0136894115}" dt="2021-06-30T06:18:57.250" v="87"/>
          <ac:spMkLst>
            <pc:docMk/>
            <pc:sldMk cId="3737965249" sldId="632"/>
            <ac:spMk id="258" creationId="{CF83C12A-0896-4CF6-A31E-3040019614A7}"/>
          </ac:spMkLst>
        </pc:spChg>
        <pc:spChg chg="mod">
          <ac:chgData name="Christian Morales LL." userId="acd2dd22fbae4b69" providerId="LiveId" clId="{DB99C404-EC06-457C-BB16-AD0136894115}" dt="2021-06-30T06:18:57.250" v="87"/>
          <ac:spMkLst>
            <pc:docMk/>
            <pc:sldMk cId="3737965249" sldId="632"/>
            <ac:spMk id="259" creationId="{5784149A-9641-478A-A22C-514CA147EAC8}"/>
          </ac:spMkLst>
        </pc:spChg>
        <pc:spChg chg="mod">
          <ac:chgData name="Christian Morales LL." userId="acd2dd22fbae4b69" providerId="LiveId" clId="{DB99C404-EC06-457C-BB16-AD0136894115}" dt="2021-06-30T06:18:57.250" v="87"/>
          <ac:spMkLst>
            <pc:docMk/>
            <pc:sldMk cId="3737965249" sldId="632"/>
            <ac:spMk id="260" creationId="{0D60B82A-4552-4E77-A362-0B07535411AC}"/>
          </ac:spMkLst>
        </pc:spChg>
        <pc:spChg chg="mod">
          <ac:chgData name="Christian Morales LL." userId="acd2dd22fbae4b69" providerId="LiveId" clId="{DB99C404-EC06-457C-BB16-AD0136894115}" dt="2021-06-30T06:18:57.250" v="87"/>
          <ac:spMkLst>
            <pc:docMk/>
            <pc:sldMk cId="3737965249" sldId="632"/>
            <ac:spMk id="261" creationId="{04A38FF5-2097-4FFD-86A9-BD99230736AD}"/>
          </ac:spMkLst>
        </pc:spChg>
        <pc:spChg chg="mod">
          <ac:chgData name="Christian Morales LL." userId="acd2dd22fbae4b69" providerId="LiveId" clId="{DB99C404-EC06-457C-BB16-AD0136894115}" dt="2021-06-30T06:18:57.250" v="87"/>
          <ac:spMkLst>
            <pc:docMk/>
            <pc:sldMk cId="3737965249" sldId="632"/>
            <ac:spMk id="262" creationId="{442A9326-D918-4DBE-8923-BC420AA6250D}"/>
          </ac:spMkLst>
        </pc:spChg>
        <pc:spChg chg="mod">
          <ac:chgData name="Christian Morales LL." userId="acd2dd22fbae4b69" providerId="LiveId" clId="{DB99C404-EC06-457C-BB16-AD0136894115}" dt="2021-06-30T06:18:57.250" v="87"/>
          <ac:spMkLst>
            <pc:docMk/>
            <pc:sldMk cId="3737965249" sldId="632"/>
            <ac:spMk id="263" creationId="{95D03D99-20AD-46DD-89A8-290EBB8A4208}"/>
          </ac:spMkLst>
        </pc:spChg>
        <pc:spChg chg="mod">
          <ac:chgData name="Christian Morales LL." userId="acd2dd22fbae4b69" providerId="LiveId" clId="{DB99C404-EC06-457C-BB16-AD0136894115}" dt="2021-06-30T06:18:57.250" v="87"/>
          <ac:spMkLst>
            <pc:docMk/>
            <pc:sldMk cId="3737965249" sldId="632"/>
            <ac:spMk id="264" creationId="{62985F8E-FDC3-4D6B-8F8B-54E1262E82D4}"/>
          </ac:spMkLst>
        </pc:spChg>
        <pc:spChg chg="mod">
          <ac:chgData name="Christian Morales LL." userId="acd2dd22fbae4b69" providerId="LiveId" clId="{DB99C404-EC06-457C-BB16-AD0136894115}" dt="2021-06-30T06:18:57.250" v="87"/>
          <ac:spMkLst>
            <pc:docMk/>
            <pc:sldMk cId="3737965249" sldId="632"/>
            <ac:spMk id="265" creationId="{0533558E-F3EC-4354-816C-D7B4B5C04C15}"/>
          </ac:spMkLst>
        </pc:spChg>
        <pc:spChg chg="mod">
          <ac:chgData name="Christian Morales LL." userId="acd2dd22fbae4b69" providerId="LiveId" clId="{DB99C404-EC06-457C-BB16-AD0136894115}" dt="2021-06-30T06:18:57.250" v="87"/>
          <ac:spMkLst>
            <pc:docMk/>
            <pc:sldMk cId="3737965249" sldId="632"/>
            <ac:spMk id="266" creationId="{FA1CD701-525A-49BB-ADF8-AF0C207CB329}"/>
          </ac:spMkLst>
        </pc:spChg>
        <pc:spChg chg="mod">
          <ac:chgData name="Christian Morales LL." userId="acd2dd22fbae4b69" providerId="LiveId" clId="{DB99C404-EC06-457C-BB16-AD0136894115}" dt="2021-06-30T06:18:57.250" v="87"/>
          <ac:spMkLst>
            <pc:docMk/>
            <pc:sldMk cId="3737965249" sldId="632"/>
            <ac:spMk id="267" creationId="{A2CB271B-1449-43F5-B8E3-0F58716B5F8D}"/>
          </ac:spMkLst>
        </pc:spChg>
        <pc:spChg chg="mod">
          <ac:chgData name="Christian Morales LL." userId="acd2dd22fbae4b69" providerId="LiveId" clId="{DB99C404-EC06-457C-BB16-AD0136894115}" dt="2021-06-30T06:18:57.250" v="87"/>
          <ac:spMkLst>
            <pc:docMk/>
            <pc:sldMk cId="3737965249" sldId="632"/>
            <ac:spMk id="268" creationId="{985B61D8-EDD6-4590-97C4-6ECBAB7DDA6D}"/>
          </ac:spMkLst>
        </pc:spChg>
        <pc:spChg chg="mod">
          <ac:chgData name="Christian Morales LL." userId="acd2dd22fbae4b69" providerId="LiveId" clId="{DB99C404-EC06-457C-BB16-AD0136894115}" dt="2021-06-30T06:18:57.250" v="87"/>
          <ac:spMkLst>
            <pc:docMk/>
            <pc:sldMk cId="3737965249" sldId="632"/>
            <ac:spMk id="269" creationId="{943244AF-8486-4601-864F-2F9F0CE7ABF6}"/>
          </ac:spMkLst>
        </pc:spChg>
        <pc:spChg chg="mod">
          <ac:chgData name="Christian Morales LL." userId="acd2dd22fbae4b69" providerId="LiveId" clId="{DB99C404-EC06-457C-BB16-AD0136894115}" dt="2021-06-30T06:18:57.250" v="87"/>
          <ac:spMkLst>
            <pc:docMk/>
            <pc:sldMk cId="3737965249" sldId="632"/>
            <ac:spMk id="270" creationId="{46D097AF-EB5A-4DA7-9F5E-E57E9CA27A5A}"/>
          </ac:spMkLst>
        </pc:spChg>
        <pc:spChg chg="mod">
          <ac:chgData name="Christian Morales LL." userId="acd2dd22fbae4b69" providerId="LiveId" clId="{DB99C404-EC06-457C-BB16-AD0136894115}" dt="2021-06-30T06:18:57.250" v="87"/>
          <ac:spMkLst>
            <pc:docMk/>
            <pc:sldMk cId="3737965249" sldId="632"/>
            <ac:spMk id="271" creationId="{217A8621-5676-48E5-9981-A250F7128163}"/>
          </ac:spMkLst>
        </pc:spChg>
        <pc:spChg chg="mod">
          <ac:chgData name="Christian Morales LL." userId="acd2dd22fbae4b69" providerId="LiveId" clId="{DB99C404-EC06-457C-BB16-AD0136894115}" dt="2021-06-30T06:18:57.250" v="87"/>
          <ac:spMkLst>
            <pc:docMk/>
            <pc:sldMk cId="3737965249" sldId="632"/>
            <ac:spMk id="272" creationId="{83A650D1-188F-41C9-A8F8-17E9712DAC4E}"/>
          </ac:spMkLst>
        </pc:spChg>
        <pc:spChg chg="mod">
          <ac:chgData name="Christian Morales LL." userId="acd2dd22fbae4b69" providerId="LiveId" clId="{DB99C404-EC06-457C-BB16-AD0136894115}" dt="2021-06-30T06:18:57.250" v="87"/>
          <ac:spMkLst>
            <pc:docMk/>
            <pc:sldMk cId="3737965249" sldId="632"/>
            <ac:spMk id="273" creationId="{F1854BCE-1B07-463D-8376-33E8D1BE1ECE}"/>
          </ac:spMkLst>
        </pc:spChg>
        <pc:spChg chg="mod">
          <ac:chgData name="Christian Morales LL." userId="acd2dd22fbae4b69" providerId="LiveId" clId="{DB99C404-EC06-457C-BB16-AD0136894115}" dt="2021-06-30T06:18:57.250" v="87"/>
          <ac:spMkLst>
            <pc:docMk/>
            <pc:sldMk cId="3737965249" sldId="632"/>
            <ac:spMk id="274" creationId="{8F7D3F1E-0B4B-4D3E-9D61-F0F1CD606586}"/>
          </ac:spMkLst>
        </pc:spChg>
        <pc:spChg chg="mod">
          <ac:chgData name="Christian Morales LL." userId="acd2dd22fbae4b69" providerId="LiveId" clId="{DB99C404-EC06-457C-BB16-AD0136894115}" dt="2021-06-30T06:18:57.250" v="87"/>
          <ac:spMkLst>
            <pc:docMk/>
            <pc:sldMk cId="3737965249" sldId="632"/>
            <ac:spMk id="275" creationId="{6EC85DCA-0786-4782-B03F-9F9DD569A008}"/>
          </ac:spMkLst>
        </pc:spChg>
        <pc:spChg chg="mod">
          <ac:chgData name="Christian Morales LL." userId="acd2dd22fbae4b69" providerId="LiveId" clId="{DB99C404-EC06-457C-BB16-AD0136894115}" dt="2021-06-30T06:18:57.250" v="87"/>
          <ac:spMkLst>
            <pc:docMk/>
            <pc:sldMk cId="3737965249" sldId="632"/>
            <ac:spMk id="276" creationId="{FA5673BD-FE10-43FA-9CC9-28A028DCCDBB}"/>
          </ac:spMkLst>
        </pc:spChg>
        <pc:spChg chg="mod">
          <ac:chgData name="Christian Morales LL." userId="acd2dd22fbae4b69" providerId="LiveId" clId="{DB99C404-EC06-457C-BB16-AD0136894115}" dt="2021-06-30T06:18:57.250" v="87"/>
          <ac:spMkLst>
            <pc:docMk/>
            <pc:sldMk cId="3737965249" sldId="632"/>
            <ac:spMk id="277" creationId="{DB34ABF8-F4EE-43EE-BA1D-7816461C2E1F}"/>
          </ac:spMkLst>
        </pc:spChg>
        <pc:spChg chg="mod">
          <ac:chgData name="Christian Morales LL." userId="acd2dd22fbae4b69" providerId="LiveId" clId="{DB99C404-EC06-457C-BB16-AD0136894115}" dt="2021-06-30T06:18:57.250" v="87"/>
          <ac:spMkLst>
            <pc:docMk/>
            <pc:sldMk cId="3737965249" sldId="632"/>
            <ac:spMk id="278" creationId="{4CFBF60A-B747-4E27-B58C-AD43C036E7AF}"/>
          </ac:spMkLst>
        </pc:spChg>
        <pc:spChg chg="mod">
          <ac:chgData name="Christian Morales LL." userId="acd2dd22fbae4b69" providerId="LiveId" clId="{DB99C404-EC06-457C-BB16-AD0136894115}" dt="2021-06-30T06:18:57.250" v="87"/>
          <ac:spMkLst>
            <pc:docMk/>
            <pc:sldMk cId="3737965249" sldId="632"/>
            <ac:spMk id="279" creationId="{C1FBD132-C0A3-448D-B3DC-09AE82C28D53}"/>
          </ac:spMkLst>
        </pc:spChg>
        <pc:spChg chg="mod">
          <ac:chgData name="Christian Morales LL." userId="acd2dd22fbae4b69" providerId="LiveId" clId="{DB99C404-EC06-457C-BB16-AD0136894115}" dt="2021-06-30T06:18:57.250" v="87"/>
          <ac:spMkLst>
            <pc:docMk/>
            <pc:sldMk cId="3737965249" sldId="632"/>
            <ac:spMk id="280" creationId="{62B2224F-F11B-4FEA-9795-4DC4F87F3807}"/>
          </ac:spMkLst>
        </pc:spChg>
        <pc:spChg chg="mod">
          <ac:chgData name="Christian Morales LL." userId="acd2dd22fbae4b69" providerId="LiveId" clId="{DB99C404-EC06-457C-BB16-AD0136894115}" dt="2021-06-30T06:18:57.250" v="87"/>
          <ac:spMkLst>
            <pc:docMk/>
            <pc:sldMk cId="3737965249" sldId="632"/>
            <ac:spMk id="281" creationId="{26094008-3702-417C-AA4F-009D5A2A7C8B}"/>
          </ac:spMkLst>
        </pc:spChg>
        <pc:spChg chg="mod">
          <ac:chgData name="Christian Morales LL." userId="acd2dd22fbae4b69" providerId="LiveId" clId="{DB99C404-EC06-457C-BB16-AD0136894115}" dt="2021-06-30T06:18:57.250" v="87"/>
          <ac:spMkLst>
            <pc:docMk/>
            <pc:sldMk cId="3737965249" sldId="632"/>
            <ac:spMk id="282" creationId="{02D235C4-6131-4453-9EEF-7D7F9FD479DA}"/>
          </ac:spMkLst>
        </pc:spChg>
        <pc:spChg chg="mod">
          <ac:chgData name="Christian Morales LL." userId="acd2dd22fbae4b69" providerId="LiveId" clId="{DB99C404-EC06-457C-BB16-AD0136894115}" dt="2021-06-30T06:18:57.250" v="87"/>
          <ac:spMkLst>
            <pc:docMk/>
            <pc:sldMk cId="3737965249" sldId="632"/>
            <ac:spMk id="283" creationId="{0765352C-6B67-44F7-91BE-3139E8E5FD7C}"/>
          </ac:spMkLst>
        </pc:spChg>
        <pc:spChg chg="mod">
          <ac:chgData name="Christian Morales LL." userId="acd2dd22fbae4b69" providerId="LiveId" clId="{DB99C404-EC06-457C-BB16-AD0136894115}" dt="2021-06-30T06:18:57.250" v="87"/>
          <ac:spMkLst>
            <pc:docMk/>
            <pc:sldMk cId="3737965249" sldId="632"/>
            <ac:spMk id="284" creationId="{E09283EC-9A31-40FC-AD1A-6C7540BA2DD1}"/>
          </ac:spMkLst>
        </pc:spChg>
        <pc:spChg chg="mod">
          <ac:chgData name="Christian Morales LL." userId="acd2dd22fbae4b69" providerId="LiveId" clId="{DB99C404-EC06-457C-BB16-AD0136894115}" dt="2021-06-30T06:18:57.250" v="87"/>
          <ac:spMkLst>
            <pc:docMk/>
            <pc:sldMk cId="3737965249" sldId="632"/>
            <ac:spMk id="285" creationId="{C059970A-ADDD-4E24-A9B3-4DB226083544}"/>
          </ac:spMkLst>
        </pc:spChg>
        <pc:spChg chg="mod">
          <ac:chgData name="Christian Morales LL." userId="acd2dd22fbae4b69" providerId="LiveId" clId="{DB99C404-EC06-457C-BB16-AD0136894115}" dt="2021-06-30T06:18:57.250" v="87"/>
          <ac:spMkLst>
            <pc:docMk/>
            <pc:sldMk cId="3737965249" sldId="632"/>
            <ac:spMk id="286" creationId="{784A1492-BC87-4F0F-AA8B-4D82C856D204}"/>
          </ac:spMkLst>
        </pc:spChg>
        <pc:spChg chg="mod">
          <ac:chgData name="Christian Morales LL." userId="acd2dd22fbae4b69" providerId="LiveId" clId="{DB99C404-EC06-457C-BB16-AD0136894115}" dt="2021-06-30T06:18:57.250" v="87"/>
          <ac:spMkLst>
            <pc:docMk/>
            <pc:sldMk cId="3737965249" sldId="632"/>
            <ac:spMk id="287" creationId="{90BFA074-9757-4544-894B-CA9EAA9B809D}"/>
          </ac:spMkLst>
        </pc:spChg>
        <pc:spChg chg="mod">
          <ac:chgData name="Christian Morales LL." userId="acd2dd22fbae4b69" providerId="LiveId" clId="{DB99C404-EC06-457C-BB16-AD0136894115}" dt="2021-06-30T06:18:57.250" v="87"/>
          <ac:spMkLst>
            <pc:docMk/>
            <pc:sldMk cId="3737965249" sldId="632"/>
            <ac:spMk id="288" creationId="{370C5452-D8F1-41FD-B73B-D4949380E1D4}"/>
          </ac:spMkLst>
        </pc:spChg>
        <pc:spChg chg="mod">
          <ac:chgData name="Christian Morales LL." userId="acd2dd22fbae4b69" providerId="LiveId" clId="{DB99C404-EC06-457C-BB16-AD0136894115}" dt="2021-06-30T06:18:57.250" v="87"/>
          <ac:spMkLst>
            <pc:docMk/>
            <pc:sldMk cId="3737965249" sldId="632"/>
            <ac:spMk id="289" creationId="{D43CD29E-28C1-4D0D-97CD-A31E88B9EB59}"/>
          </ac:spMkLst>
        </pc:spChg>
        <pc:spChg chg="mod">
          <ac:chgData name="Christian Morales LL." userId="acd2dd22fbae4b69" providerId="LiveId" clId="{DB99C404-EC06-457C-BB16-AD0136894115}" dt="2021-06-30T06:18:57.250" v="87"/>
          <ac:spMkLst>
            <pc:docMk/>
            <pc:sldMk cId="3737965249" sldId="632"/>
            <ac:spMk id="290" creationId="{BC8FAE35-BBD8-458D-ABE3-C9463FA96A2F}"/>
          </ac:spMkLst>
        </pc:spChg>
        <pc:spChg chg="mod">
          <ac:chgData name="Christian Morales LL." userId="acd2dd22fbae4b69" providerId="LiveId" clId="{DB99C404-EC06-457C-BB16-AD0136894115}" dt="2021-06-30T06:18:57.250" v="87"/>
          <ac:spMkLst>
            <pc:docMk/>
            <pc:sldMk cId="3737965249" sldId="632"/>
            <ac:spMk id="291" creationId="{BADF3917-1A42-4ED6-9F08-FE5BE33D1950}"/>
          </ac:spMkLst>
        </pc:spChg>
        <pc:spChg chg="mod">
          <ac:chgData name="Christian Morales LL." userId="acd2dd22fbae4b69" providerId="LiveId" clId="{DB99C404-EC06-457C-BB16-AD0136894115}" dt="2021-06-30T06:18:57.250" v="87"/>
          <ac:spMkLst>
            <pc:docMk/>
            <pc:sldMk cId="3737965249" sldId="632"/>
            <ac:spMk id="292" creationId="{3F2F8A42-4DBC-43F1-B6EC-68969491641E}"/>
          </ac:spMkLst>
        </pc:spChg>
        <pc:spChg chg="mod">
          <ac:chgData name="Christian Morales LL." userId="acd2dd22fbae4b69" providerId="LiveId" clId="{DB99C404-EC06-457C-BB16-AD0136894115}" dt="2021-06-30T06:18:57.250" v="87"/>
          <ac:spMkLst>
            <pc:docMk/>
            <pc:sldMk cId="3737965249" sldId="632"/>
            <ac:spMk id="293" creationId="{8324D511-D68B-425F-8D8B-F5CD4035B824}"/>
          </ac:spMkLst>
        </pc:spChg>
        <pc:spChg chg="mod">
          <ac:chgData name="Christian Morales LL." userId="acd2dd22fbae4b69" providerId="LiveId" clId="{DB99C404-EC06-457C-BB16-AD0136894115}" dt="2021-06-30T06:18:57.250" v="87"/>
          <ac:spMkLst>
            <pc:docMk/>
            <pc:sldMk cId="3737965249" sldId="632"/>
            <ac:spMk id="294" creationId="{FC1EA77F-4C6D-43DE-8A9C-9C2DECCF05E0}"/>
          </ac:spMkLst>
        </pc:spChg>
        <pc:spChg chg="mod">
          <ac:chgData name="Christian Morales LL." userId="acd2dd22fbae4b69" providerId="LiveId" clId="{DB99C404-EC06-457C-BB16-AD0136894115}" dt="2021-06-30T06:18:57.250" v="87"/>
          <ac:spMkLst>
            <pc:docMk/>
            <pc:sldMk cId="3737965249" sldId="632"/>
            <ac:spMk id="295" creationId="{ED12674D-6EA6-4363-AAE8-424975A6A464}"/>
          </ac:spMkLst>
        </pc:spChg>
        <pc:spChg chg="mod">
          <ac:chgData name="Christian Morales LL." userId="acd2dd22fbae4b69" providerId="LiveId" clId="{DB99C404-EC06-457C-BB16-AD0136894115}" dt="2021-06-30T06:18:57.250" v="87"/>
          <ac:spMkLst>
            <pc:docMk/>
            <pc:sldMk cId="3737965249" sldId="632"/>
            <ac:spMk id="296" creationId="{881ED644-50CD-4C21-B181-796B3A76A541}"/>
          </ac:spMkLst>
        </pc:spChg>
        <pc:spChg chg="mod">
          <ac:chgData name="Christian Morales LL." userId="acd2dd22fbae4b69" providerId="LiveId" clId="{DB99C404-EC06-457C-BB16-AD0136894115}" dt="2021-06-30T06:18:57.250" v="87"/>
          <ac:spMkLst>
            <pc:docMk/>
            <pc:sldMk cId="3737965249" sldId="632"/>
            <ac:spMk id="297" creationId="{2A15AAB4-F466-4164-A9BF-BDC81AB8B9DB}"/>
          </ac:spMkLst>
        </pc:spChg>
        <pc:spChg chg="mod">
          <ac:chgData name="Christian Morales LL." userId="acd2dd22fbae4b69" providerId="LiveId" clId="{DB99C404-EC06-457C-BB16-AD0136894115}" dt="2021-06-30T06:18:57.250" v="87"/>
          <ac:spMkLst>
            <pc:docMk/>
            <pc:sldMk cId="3737965249" sldId="632"/>
            <ac:spMk id="298" creationId="{F1D01187-2F07-40FB-A55F-7144A2E00D5B}"/>
          </ac:spMkLst>
        </pc:spChg>
        <pc:spChg chg="mod">
          <ac:chgData name="Christian Morales LL." userId="acd2dd22fbae4b69" providerId="LiveId" clId="{DB99C404-EC06-457C-BB16-AD0136894115}" dt="2021-06-30T06:18:57.250" v="87"/>
          <ac:spMkLst>
            <pc:docMk/>
            <pc:sldMk cId="3737965249" sldId="632"/>
            <ac:spMk id="299" creationId="{C723C79F-3407-49AA-9BAD-540E5FF05145}"/>
          </ac:spMkLst>
        </pc:spChg>
        <pc:spChg chg="mod">
          <ac:chgData name="Christian Morales LL." userId="acd2dd22fbae4b69" providerId="LiveId" clId="{DB99C404-EC06-457C-BB16-AD0136894115}" dt="2021-06-30T06:18:57.250" v="87"/>
          <ac:spMkLst>
            <pc:docMk/>
            <pc:sldMk cId="3737965249" sldId="632"/>
            <ac:spMk id="300" creationId="{B557F940-1D71-4561-9B65-4EC67523B74F}"/>
          </ac:spMkLst>
        </pc:spChg>
        <pc:spChg chg="mod">
          <ac:chgData name="Christian Morales LL." userId="acd2dd22fbae4b69" providerId="LiveId" clId="{DB99C404-EC06-457C-BB16-AD0136894115}" dt="2021-06-30T06:18:57.250" v="87"/>
          <ac:spMkLst>
            <pc:docMk/>
            <pc:sldMk cId="3737965249" sldId="632"/>
            <ac:spMk id="301" creationId="{9F893374-2D1D-44B6-A76B-44BB9810DC7E}"/>
          </ac:spMkLst>
        </pc:spChg>
        <pc:spChg chg="mod">
          <ac:chgData name="Christian Morales LL." userId="acd2dd22fbae4b69" providerId="LiveId" clId="{DB99C404-EC06-457C-BB16-AD0136894115}" dt="2021-06-30T06:18:57.250" v="87"/>
          <ac:spMkLst>
            <pc:docMk/>
            <pc:sldMk cId="3737965249" sldId="632"/>
            <ac:spMk id="302" creationId="{16BC1CC3-E283-4B37-ADCB-C25616A8D62A}"/>
          </ac:spMkLst>
        </pc:spChg>
        <pc:spChg chg="mod">
          <ac:chgData name="Christian Morales LL." userId="acd2dd22fbae4b69" providerId="LiveId" clId="{DB99C404-EC06-457C-BB16-AD0136894115}" dt="2021-06-30T06:18:57.250" v="87"/>
          <ac:spMkLst>
            <pc:docMk/>
            <pc:sldMk cId="3737965249" sldId="632"/>
            <ac:spMk id="303" creationId="{C349C5BA-406D-4265-9C88-E3EDD905F506}"/>
          </ac:spMkLst>
        </pc:spChg>
        <pc:spChg chg="mod">
          <ac:chgData name="Christian Morales LL." userId="acd2dd22fbae4b69" providerId="LiveId" clId="{DB99C404-EC06-457C-BB16-AD0136894115}" dt="2021-06-30T06:18:57.250" v="87"/>
          <ac:spMkLst>
            <pc:docMk/>
            <pc:sldMk cId="3737965249" sldId="632"/>
            <ac:spMk id="304" creationId="{0E274418-AFB5-4E1A-9A02-8E9353AFFB55}"/>
          </ac:spMkLst>
        </pc:spChg>
        <pc:spChg chg="mod">
          <ac:chgData name="Christian Morales LL." userId="acd2dd22fbae4b69" providerId="LiveId" clId="{DB99C404-EC06-457C-BB16-AD0136894115}" dt="2021-06-30T06:18:57.250" v="87"/>
          <ac:spMkLst>
            <pc:docMk/>
            <pc:sldMk cId="3737965249" sldId="632"/>
            <ac:spMk id="305" creationId="{DBB8A72A-6E8A-471B-B4EB-3A901F4EB338}"/>
          </ac:spMkLst>
        </pc:spChg>
        <pc:spChg chg="mod">
          <ac:chgData name="Christian Morales LL." userId="acd2dd22fbae4b69" providerId="LiveId" clId="{DB99C404-EC06-457C-BB16-AD0136894115}" dt="2021-06-30T06:18:57.250" v="87"/>
          <ac:spMkLst>
            <pc:docMk/>
            <pc:sldMk cId="3737965249" sldId="632"/>
            <ac:spMk id="306" creationId="{132A8C54-8D6D-47E2-86C0-A6626DE88BF8}"/>
          </ac:spMkLst>
        </pc:spChg>
        <pc:spChg chg="mod">
          <ac:chgData name="Christian Morales LL." userId="acd2dd22fbae4b69" providerId="LiveId" clId="{DB99C404-EC06-457C-BB16-AD0136894115}" dt="2021-06-30T06:18:57.250" v="87"/>
          <ac:spMkLst>
            <pc:docMk/>
            <pc:sldMk cId="3737965249" sldId="632"/>
            <ac:spMk id="307" creationId="{B004BB34-498C-4376-AC62-1DEFBA96E096}"/>
          </ac:spMkLst>
        </pc:spChg>
        <pc:spChg chg="mod">
          <ac:chgData name="Christian Morales LL." userId="acd2dd22fbae4b69" providerId="LiveId" clId="{DB99C404-EC06-457C-BB16-AD0136894115}" dt="2021-06-30T06:18:57.250" v="87"/>
          <ac:spMkLst>
            <pc:docMk/>
            <pc:sldMk cId="3737965249" sldId="632"/>
            <ac:spMk id="308" creationId="{41846843-0A9A-4773-8389-FFBF47517470}"/>
          </ac:spMkLst>
        </pc:spChg>
        <pc:spChg chg="mod">
          <ac:chgData name="Christian Morales LL." userId="acd2dd22fbae4b69" providerId="LiveId" clId="{DB99C404-EC06-457C-BB16-AD0136894115}" dt="2021-06-30T06:18:57.250" v="87"/>
          <ac:spMkLst>
            <pc:docMk/>
            <pc:sldMk cId="3737965249" sldId="632"/>
            <ac:spMk id="309" creationId="{79AE5116-3F78-4622-8BD6-0EC8E6F58F40}"/>
          </ac:spMkLst>
        </pc:spChg>
        <pc:spChg chg="mod">
          <ac:chgData name="Christian Morales LL." userId="acd2dd22fbae4b69" providerId="LiveId" clId="{DB99C404-EC06-457C-BB16-AD0136894115}" dt="2021-06-30T06:18:57.250" v="87"/>
          <ac:spMkLst>
            <pc:docMk/>
            <pc:sldMk cId="3737965249" sldId="632"/>
            <ac:spMk id="310" creationId="{B5635363-5D0D-44DF-8B18-271E7B3352E7}"/>
          </ac:spMkLst>
        </pc:spChg>
        <pc:spChg chg="mod">
          <ac:chgData name="Christian Morales LL." userId="acd2dd22fbae4b69" providerId="LiveId" clId="{DB99C404-EC06-457C-BB16-AD0136894115}" dt="2021-06-30T06:18:57.250" v="87"/>
          <ac:spMkLst>
            <pc:docMk/>
            <pc:sldMk cId="3737965249" sldId="632"/>
            <ac:spMk id="311" creationId="{73C17AD1-35C1-47ED-91DD-87ED2D8DA0F1}"/>
          </ac:spMkLst>
        </pc:spChg>
        <pc:spChg chg="mod">
          <ac:chgData name="Christian Morales LL." userId="acd2dd22fbae4b69" providerId="LiveId" clId="{DB99C404-EC06-457C-BB16-AD0136894115}" dt="2021-06-30T06:18:57.250" v="87"/>
          <ac:spMkLst>
            <pc:docMk/>
            <pc:sldMk cId="3737965249" sldId="632"/>
            <ac:spMk id="312" creationId="{F5A5CE51-8C96-44CE-955F-4BC1CEE2F7C8}"/>
          </ac:spMkLst>
        </pc:spChg>
        <pc:spChg chg="mod">
          <ac:chgData name="Christian Morales LL." userId="acd2dd22fbae4b69" providerId="LiveId" clId="{DB99C404-EC06-457C-BB16-AD0136894115}" dt="2021-06-30T06:18:57.250" v="87"/>
          <ac:spMkLst>
            <pc:docMk/>
            <pc:sldMk cId="3737965249" sldId="632"/>
            <ac:spMk id="313" creationId="{D0340B2D-C0BA-482E-A760-37C292928B12}"/>
          </ac:spMkLst>
        </pc:spChg>
        <pc:spChg chg="mod">
          <ac:chgData name="Christian Morales LL." userId="acd2dd22fbae4b69" providerId="LiveId" clId="{DB99C404-EC06-457C-BB16-AD0136894115}" dt="2021-06-30T06:18:57.250" v="87"/>
          <ac:spMkLst>
            <pc:docMk/>
            <pc:sldMk cId="3737965249" sldId="632"/>
            <ac:spMk id="314" creationId="{AC9B3B46-4E57-4699-A21C-F0581F4DADFB}"/>
          </ac:spMkLst>
        </pc:spChg>
        <pc:spChg chg="mod">
          <ac:chgData name="Christian Morales LL." userId="acd2dd22fbae4b69" providerId="LiveId" clId="{DB99C404-EC06-457C-BB16-AD0136894115}" dt="2021-06-30T06:18:57.250" v="87"/>
          <ac:spMkLst>
            <pc:docMk/>
            <pc:sldMk cId="3737965249" sldId="632"/>
            <ac:spMk id="315" creationId="{5D8F667C-CBB1-49F0-8449-F12AB23AC460}"/>
          </ac:spMkLst>
        </pc:spChg>
        <pc:spChg chg="mod">
          <ac:chgData name="Christian Morales LL." userId="acd2dd22fbae4b69" providerId="LiveId" clId="{DB99C404-EC06-457C-BB16-AD0136894115}" dt="2021-06-30T06:18:57.250" v="87"/>
          <ac:spMkLst>
            <pc:docMk/>
            <pc:sldMk cId="3737965249" sldId="632"/>
            <ac:spMk id="316" creationId="{B68DFE9E-B50A-4168-84B9-68B65CE9FA84}"/>
          </ac:spMkLst>
        </pc:spChg>
        <pc:spChg chg="mod">
          <ac:chgData name="Christian Morales LL." userId="acd2dd22fbae4b69" providerId="LiveId" clId="{DB99C404-EC06-457C-BB16-AD0136894115}" dt="2021-06-30T06:18:57.250" v="87"/>
          <ac:spMkLst>
            <pc:docMk/>
            <pc:sldMk cId="3737965249" sldId="632"/>
            <ac:spMk id="317" creationId="{BC714C36-9C53-4ACF-A7B6-B055184A958A}"/>
          </ac:spMkLst>
        </pc:spChg>
        <pc:spChg chg="mod">
          <ac:chgData name="Christian Morales LL." userId="acd2dd22fbae4b69" providerId="LiveId" clId="{DB99C404-EC06-457C-BB16-AD0136894115}" dt="2021-06-30T06:18:57.250" v="87"/>
          <ac:spMkLst>
            <pc:docMk/>
            <pc:sldMk cId="3737965249" sldId="632"/>
            <ac:spMk id="318" creationId="{CE253CB7-3E1E-4D21-9A05-64B92672D726}"/>
          </ac:spMkLst>
        </pc:spChg>
        <pc:spChg chg="mod">
          <ac:chgData name="Christian Morales LL." userId="acd2dd22fbae4b69" providerId="LiveId" clId="{DB99C404-EC06-457C-BB16-AD0136894115}" dt="2021-06-30T06:18:57.250" v="87"/>
          <ac:spMkLst>
            <pc:docMk/>
            <pc:sldMk cId="3737965249" sldId="632"/>
            <ac:spMk id="319" creationId="{1CEF9896-220C-4781-9DF3-FFB1243151E3}"/>
          </ac:spMkLst>
        </pc:spChg>
        <pc:spChg chg="mod">
          <ac:chgData name="Christian Morales LL." userId="acd2dd22fbae4b69" providerId="LiveId" clId="{DB99C404-EC06-457C-BB16-AD0136894115}" dt="2021-06-30T06:18:57.250" v="87"/>
          <ac:spMkLst>
            <pc:docMk/>
            <pc:sldMk cId="3737965249" sldId="632"/>
            <ac:spMk id="320" creationId="{B26BE94B-5AC5-4468-A51A-6F95A27DBCFD}"/>
          </ac:spMkLst>
        </pc:spChg>
        <pc:spChg chg="mod">
          <ac:chgData name="Christian Morales LL." userId="acd2dd22fbae4b69" providerId="LiveId" clId="{DB99C404-EC06-457C-BB16-AD0136894115}" dt="2021-06-30T06:18:57.250" v="87"/>
          <ac:spMkLst>
            <pc:docMk/>
            <pc:sldMk cId="3737965249" sldId="632"/>
            <ac:spMk id="321" creationId="{DCC6974A-EAAA-4204-88CC-CEA6093249EC}"/>
          </ac:spMkLst>
        </pc:spChg>
        <pc:spChg chg="mod">
          <ac:chgData name="Christian Morales LL." userId="acd2dd22fbae4b69" providerId="LiveId" clId="{DB99C404-EC06-457C-BB16-AD0136894115}" dt="2021-06-30T06:18:57.250" v="87"/>
          <ac:spMkLst>
            <pc:docMk/>
            <pc:sldMk cId="3737965249" sldId="632"/>
            <ac:spMk id="322" creationId="{341246FF-11F9-48B3-89CE-06D48A786560}"/>
          </ac:spMkLst>
        </pc:spChg>
        <pc:spChg chg="mod">
          <ac:chgData name="Christian Morales LL." userId="acd2dd22fbae4b69" providerId="LiveId" clId="{DB99C404-EC06-457C-BB16-AD0136894115}" dt="2021-06-30T06:18:57.250" v="87"/>
          <ac:spMkLst>
            <pc:docMk/>
            <pc:sldMk cId="3737965249" sldId="632"/>
            <ac:spMk id="323" creationId="{E2E6B197-CF3E-4313-BA68-B46364081AA4}"/>
          </ac:spMkLst>
        </pc:spChg>
        <pc:spChg chg="mod">
          <ac:chgData name="Christian Morales LL." userId="acd2dd22fbae4b69" providerId="LiveId" clId="{DB99C404-EC06-457C-BB16-AD0136894115}" dt="2021-06-30T06:18:57.250" v="87"/>
          <ac:spMkLst>
            <pc:docMk/>
            <pc:sldMk cId="3737965249" sldId="632"/>
            <ac:spMk id="324" creationId="{0A50AAE9-8CB4-4017-9054-5DE108B58E5F}"/>
          </ac:spMkLst>
        </pc:spChg>
        <pc:spChg chg="mod">
          <ac:chgData name="Christian Morales LL." userId="acd2dd22fbae4b69" providerId="LiveId" clId="{DB99C404-EC06-457C-BB16-AD0136894115}" dt="2021-06-30T06:18:57.250" v="87"/>
          <ac:spMkLst>
            <pc:docMk/>
            <pc:sldMk cId="3737965249" sldId="632"/>
            <ac:spMk id="325" creationId="{009A8F4A-12C2-4959-8536-A3AC7B219A4A}"/>
          </ac:spMkLst>
        </pc:spChg>
        <pc:spChg chg="mod">
          <ac:chgData name="Christian Morales LL." userId="acd2dd22fbae4b69" providerId="LiveId" clId="{DB99C404-EC06-457C-BB16-AD0136894115}" dt="2021-06-30T06:18:57.250" v="87"/>
          <ac:spMkLst>
            <pc:docMk/>
            <pc:sldMk cId="3737965249" sldId="632"/>
            <ac:spMk id="326" creationId="{F1508B6A-1F9D-43DE-BDB9-A86D68BAED9D}"/>
          </ac:spMkLst>
        </pc:spChg>
        <pc:spChg chg="mod">
          <ac:chgData name="Christian Morales LL." userId="acd2dd22fbae4b69" providerId="LiveId" clId="{DB99C404-EC06-457C-BB16-AD0136894115}" dt="2021-06-30T06:18:57.250" v="87"/>
          <ac:spMkLst>
            <pc:docMk/>
            <pc:sldMk cId="3737965249" sldId="632"/>
            <ac:spMk id="327" creationId="{F74A718F-5741-4ED8-8BD1-ABBC7B5545F4}"/>
          </ac:spMkLst>
        </pc:spChg>
        <pc:spChg chg="mod">
          <ac:chgData name="Christian Morales LL." userId="acd2dd22fbae4b69" providerId="LiveId" clId="{DB99C404-EC06-457C-BB16-AD0136894115}" dt="2021-06-30T06:18:57.250" v="87"/>
          <ac:spMkLst>
            <pc:docMk/>
            <pc:sldMk cId="3737965249" sldId="632"/>
            <ac:spMk id="328" creationId="{E7FFC2F5-52C7-4F67-A638-5AD3CFA1C993}"/>
          </ac:spMkLst>
        </pc:spChg>
        <pc:spChg chg="mod">
          <ac:chgData name="Christian Morales LL." userId="acd2dd22fbae4b69" providerId="LiveId" clId="{DB99C404-EC06-457C-BB16-AD0136894115}" dt="2021-06-30T06:18:57.250" v="87"/>
          <ac:spMkLst>
            <pc:docMk/>
            <pc:sldMk cId="3737965249" sldId="632"/>
            <ac:spMk id="329" creationId="{27BFB12A-D4C5-4ED4-BC97-DC0DE159008D}"/>
          </ac:spMkLst>
        </pc:spChg>
        <pc:spChg chg="mod">
          <ac:chgData name="Christian Morales LL." userId="acd2dd22fbae4b69" providerId="LiveId" clId="{DB99C404-EC06-457C-BB16-AD0136894115}" dt="2021-06-30T06:18:57.250" v="87"/>
          <ac:spMkLst>
            <pc:docMk/>
            <pc:sldMk cId="3737965249" sldId="632"/>
            <ac:spMk id="330" creationId="{9353941A-E0D3-46F7-8933-BC444AB6A656}"/>
          </ac:spMkLst>
        </pc:spChg>
        <pc:spChg chg="mod">
          <ac:chgData name="Christian Morales LL." userId="acd2dd22fbae4b69" providerId="LiveId" clId="{DB99C404-EC06-457C-BB16-AD0136894115}" dt="2021-06-30T06:18:57.250" v="87"/>
          <ac:spMkLst>
            <pc:docMk/>
            <pc:sldMk cId="3737965249" sldId="632"/>
            <ac:spMk id="331" creationId="{6072A3FC-A0E9-4675-A566-E79A385FFADC}"/>
          </ac:spMkLst>
        </pc:spChg>
        <pc:spChg chg="mod">
          <ac:chgData name="Christian Morales LL." userId="acd2dd22fbae4b69" providerId="LiveId" clId="{DB99C404-EC06-457C-BB16-AD0136894115}" dt="2021-06-30T06:18:57.250" v="87"/>
          <ac:spMkLst>
            <pc:docMk/>
            <pc:sldMk cId="3737965249" sldId="632"/>
            <ac:spMk id="332" creationId="{98C6B68F-2E2D-45CC-95C4-6361114FF948}"/>
          </ac:spMkLst>
        </pc:spChg>
        <pc:spChg chg="mod">
          <ac:chgData name="Christian Morales LL." userId="acd2dd22fbae4b69" providerId="LiveId" clId="{DB99C404-EC06-457C-BB16-AD0136894115}" dt="2021-06-30T06:18:57.250" v="87"/>
          <ac:spMkLst>
            <pc:docMk/>
            <pc:sldMk cId="3737965249" sldId="632"/>
            <ac:spMk id="333" creationId="{7D52E216-D8D3-489B-84C6-435DF1309BF1}"/>
          </ac:spMkLst>
        </pc:spChg>
        <pc:spChg chg="mod">
          <ac:chgData name="Christian Morales LL." userId="acd2dd22fbae4b69" providerId="LiveId" clId="{DB99C404-EC06-457C-BB16-AD0136894115}" dt="2021-06-30T06:18:57.250" v="87"/>
          <ac:spMkLst>
            <pc:docMk/>
            <pc:sldMk cId="3737965249" sldId="632"/>
            <ac:spMk id="334" creationId="{756DC8AE-6757-4DCE-B46A-CBCDB0489301}"/>
          </ac:spMkLst>
        </pc:spChg>
        <pc:spChg chg="mod">
          <ac:chgData name="Christian Morales LL." userId="acd2dd22fbae4b69" providerId="LiveId" clId="{DB99C404-EC06-457C-BB16-AD0136894115}" dt="2021-06-30T06:18:57.250" v="87"/>
          <ac:spMkLst>
            <pc:docMk/>
            <pc:sldMk cId="3737965249" sldId="632"/>
            <ac:spMk id="335" creationId="{C3BBFD47-D3A3-46E3-8C7D-F9B01E431F55}"/>
          </ac:spMkLst>
        </pc:spChg>
        <pc:spChg chg="mod">
          <ac:chgData name="Christian Morales LL." userId="acd2dd22fbae4b69" providerId="LiveId" clId="{DB99C404-EC06-457C-BB16-AD0136894115}" dt="2021-06-30T06:18:57.250" v="87"/>
          <ac:spMkLst>
            <pc:docMk/>
            <pc:sldMk cId="3737965249" sldId="632"/>
            <ac:spMk id="336" creationId="{2ED4F404-B32D-4F7D-8E11-01F38C7BDC39}"/>
          </ac:spMkLst>
        </pc:spChg>
        <pc:spChg chg="mod">
          <ac:chgData name="Christian Morales LL." userId="acd2dd22fbae4b69" providerId="LiveId" clId="{DB99C404-EC06-457C-BB16-AD0136894115}" dt="2021-06-30T06:18:57.250" v="87"/>
          <ac:spMkLst>
            <pc:docMk/>
            <pc:sldMk cId="3737965249" sldId="632"/>
            <ac:spMk id="337" creationId="{E61CED0A-17CF-4B48-A136-E77313FB1A44}"/>
          </ac:spMkLst>
        </pc:spChg>
        <pc:spChg chg="mod">
          <ac:chgData name="Christian Morales LL." userId="acd2dd22fbae4b69" providerId="LiveId" clId="{DB99C404-EC06-457C-BB16-AD0136894115}" dt="2021-06-30T06:18:57.250" v="87"/>
          <ac:spMkLst>
            <pc:docMk/>
            <pc:sldMk cId="3737965249" sldId="632"/>
            <ac:spMk id="338" creationId="{8B187AA2-0183-40DB-AA39-33AC2BC93DD6}"/>
          </ac:spMkLst>
        </pc:spChg>
        <pc:spChg chg="mod">
          <ac:chgData name="Christian Morales LL." userId="acd2dd22fbae4b69" providerId="LiveId" clId="{DB99C404-EC06-457C-BB16-AD0136894115}" dt="2021-06-30T06:18:57.250" v="87"/>
          <ac:spMkLst>
            <pc:docMk/>
            <pc:sldMk cId="3737965249" sldId="632"/>
            <ac:spMk id="339" creationId="{9966FA35-E78F-43E2-8C3D-94778B81E841}"/>
          </ac:spMkLst>
        </pc:spChg>
        <pc:spChg chg="mod">
          <ac:chgData name="Christian Morales LL." userId="acd2dd22fbae4b69" providerId="LiveId" clId="{DB99C404-EC06-457C-BB16-AD0136894115}" dt="2021-06-30T06:18:57.250" v="87"/>
          <ac:spMkLst>
            <pc:docMk/>
            <pc:sldMk cId="3737965249" sldId="632"/>
            <ac:spMk id="340" creationId="{F0CA0AFE-A413-4BD3-8327-148980ACAF68}"/>
          </ac:spMkLst>
        </pc:spChg>
        <pc:spChg chg="mod">
          <ac:chgData name="Christian Morales LL." userId="acd2dd22fbae4b69" providerId="LiveId" clId="{DB99C404-EC06-457C-BB16-AD0136894115}" dt="2021-06-30T06:18:57.250" v="87"/>
          <ac:spMkLst>
            <pc:docMk/>
            <pc:sldMk cId="3737965249" sldId="632"/>
            <ac:spMk id="341" creationId="{6576BB32-EDE0-4A41-8538-318BEE56417C}"/>
          </ac:spMkLst>
        </pc:spChg>
        <pc:spChg chg="mod">
          <ac:chgData name="Christian Morales LL." userId="acd2dd22fbae4b69" providerId="LiveId" clId="{DB99C404-EC06-457C-BB16-AD0136894115}" dt="2021-06-30T06:18:57.250" v="87"/>
          <ac:spMkLst>
            <pc:docMk/>
            <pc:sldMk cId="3737965249" sldId="632"/>
            <ac:spMk id="342" creationId="{8983D5D1-02B8-485A-94C4-179DD0FBFD20}"/>
          </ac:spMkLst>
        </pc:spChg>
        <pc:spChg chg="mod">
          <ac:chgData name="Christian Morales LL." userId="acd2dd22fbae4b69" providerId="LiveId" clId="{DB99C404-EC06-457C-BB16-AD0136894115}" dt="2021-06-30T06:18:57.250" v="87"/>
          <ac:spMkLst>
            <pc:docMk/>
            <pc:sldMk cId="3737965249" sldId="632"/>
            <ac:spMk id="343" creationId="{07A4D71B-5875-4435-BF0A-6D12E3CC3A0F}"/>
          </ac:spMkLst>
        </pc:spChg>
        <pc:spChg chg="mod">
          <ac:chgData name="Christian Morales LL." userId="acd2dd22fbae4b69" providerId="LiveId" clId="{DB99C404-EC06-457C-BB16-AD0136894115}" dt="2021-06-30T06:18:57.250" v="87"/>
          <ac:spMkLst>
            <pc:docMk/>
            <pc:sldMk cId="3737965249" sldId="632"/>
            <ac:spMk id="344" creationId="{D5B26A79-021F-42D4-8FB9-1C843791ED27}"/>
          </ac:spMkLst>
        </pc:spChg>
        <pc:spChg chg="mod">
          <ac:chgData name="Christian Morales LL." userId="acd2dd22fbae4b69" providerId="LiveId" clId="{DB99C404-EC06-457C-BB16-AD0136894115}" dt="2021-06-30T06:18:57.250" v="87"/>
          <ac:spMkLst>
            <pc:docMk/>
            <pc:sldMk cId="3737965249" sldId="632"/>
            <ac:spMk id="345" creationId="{3D4C9484-F6DD-462C-82C1-8300FE458883}"/>
          </ac:spMkLst>
        </pc:spChg>
        <pc:spChg chg="mod">
          <ac:chgData name="Christian Morales LL." userId="acd2dd22fbae4b69" providerId="LiveId" clId="{DB99C404-EC06-457C-BB16-AD0136894115}" dt="2021-06-30T06:18:57.250" v="87"/>
          <ac:spMkLst>
            <pc:docMk/>
            <pc:sldMk cId="3737965249" sldId="632"/>
            <ac:spMk id="346" creationId="{D21AC1E9-2867-494E-9F9B-A70ED53444BC}"/>
          </ac:spMkLst>
        </pc:spChg>
        <pc:spChg chg="mod">
          <ac:chgData name="Christian Morales LL." userId="acd2dd22fbae4b69" providerId="LiveId" clId="{DB99C404-EC06-457C-BB16-AD0136894115}" dt="2021-06-30T06:18:57.250" v="87"/>
          <ac:spMkLst>
            <pc:docMk/>
            <pc:sldMk cId="3737965249" sldId="632"/>
            <ac:spMk id="347" creationId="{9441A4BD-8DF0-4C8A-8D8B-38F1EAFC6FA5}"/>
          </ac:spMkLst>
        </pc:spChg>
        <pc:spChg chg="mod">
          <ac:chgData name="Christian Morales LL." userId="acd2dd22fbae4b69" providerId="LiveId" clId="{DB99C404-EC06-457C-BB16-AD0136894115}" dt="2021-06-30T06:18:57.250" v="87"/>
          <ac:spMkLst>
            <pc:docMk/>
            <pc:sldMk cId="3737965249" sldId="632"/>
            <ac:spMk id="348" creationId="{E4330C97-D64A-438A-AA95-6A5E8B2D14D3}"/>
          </ac:spMkLst>
        </pc:spChg>
        <pc:spChg chg="mod">
          <ac:chgData name="Christian Morales LL." userId="acd2dd22fbae4b69" providerId="LiveId" clId="{DB99C404-EC06-457C-BB16-AD0136894115}" dt="2021-06-30T06:18:57.250" v="87"/>
          <ac:spMkLst>
            <pc:docMk/>
            <pc:sldMk cId="3737965249" sldId="632"/>
            <ac:spMk id="349" creationId="{5C9042EA-964D-4CFD-89BD-7A955BDCAB94}"/>
          </ac:spMkLst>
        </pc:spChg>
        <pc:spChg chg="mod">
          <ac:chgData name="Christian Morales LL." userId="acd2dd22fbae4b69" providerId="LiveId" clId="{DB99C404-EC06-457C-BB16-AD0136894115}" dt="2021-06-30T06:18:57.250" v="87"/>
          <ac:spMkLst>
            <pc:docMk/>
            <pc:sldMk cId="3737965249" sldId="632"/>
            <ac:spMk id="350" creationId="{43112939-C52E-4D87-B676-2CB524CD5405}"/>
          </ac:spMkLst>
        </pc:spChg>
        <pc:spChg chg="mod">
          <ac:chgData name="Christian Morales LL." userId="acd2dd22fbae4b69" providerId="LiveId" clId="{DB99C404-EC06-457C-BB16-AD0136894115}" dt="2021-06-30T06:18:57.250" v="87"/>
          <ac:spMkLst>
            <pc:docMk/>
            <pc:sldMk cId="3737965249" sldId="632"/>
            <ac:spMk id="351" creationId="{B2765843-F574-402E-B1DA-1E377309565F}"/>
          </ac:spMkLst>
        </pc:spChg>
        <pc:spChg chg="mod">
          <ac:chgData name="Christian Morales LL." userId="acd2dd22fbae4b69" providerId="LiveId" clId="{DB99C404-EC06-457C-BB16-AD0136894115}" dt="2021-06-30T06:18:57.250" v="87"/>
          <ac:spMkLst>
            <pc:docMk/>
            <pc:sldMk cId="3737965249" sldId="632"/>
            <ac:spMk id="352" creationId="{0F2EB38F-5BF6-4DEE-9E88-A143518B2B39}"/>
          </ac:spMkLst>
        </pc:spChg>
        <pc:spChg chg="mod">
          <ac:chgData name="Christian Morales LL." userId="acd2dd22fbae4b69" providerId="LiveId" clId="{DB99C404-EC06-457C-BB16-AD0136894115}" dt="2021-06-30T06:18:57.250" v="87"/>
          <ac:spMkLst>
            <pc:docMk/>
            <pc:sldMk cId="3737965249" sldId="632"/>
            <ac:spMk id="353" creationId="{134EC8B7-1913-4AC8-8227-CEF4C0B869DD}"/>
          </ac:spMkLst>
        </pc:spChg>
        <pc:spChg chg="mod">
          <ac:chgData name="Christian Morales LL." userId="acd2dd22fbae4b69" providerId="LiveId" clId="{DB99C404-EC06-457C-BB16-AD0136894115}" dt="2021-06-30T06:18:57.250" v="87"/>
          <ac:spMkLst>
            <pc:docMk/>
            <pc:sldMk cId="3737965249" sldId="632"/>
            <ac:spMk id="354" creationId="{A34D9E75-8C56-42BF-937D-4E80B96673B5}"/>
          </ac:spMkLst>
        </pc:spChg>
        <pc:spChg chg="mod">
          <ac:chgData name="Christian Morales LL." userId="acd2dd22fbae4b69" providerId="LiveId" clId="{DB99C404-EC06-457C-BB16-AD0136894115}" dt="2021-06-30T06:18:57.250" v="87"/>
          <ac:spMkLst>
            <pc:docMk/>
            <pc:sldMk cId="3737965249" sldId="632"/>
            <ac:spMk id="355" creationId="{7709AD21-5316-4BDA-8E95-059CA180D427}"/>
          </ac:spMkLst>
        </pc:spChg>
        <pc:spChg chg="mod">
          <ac:chgData name="Christian Morales LL." userId="acd2dd22fbae4b69" providerId="LiveId" clId="{DB99C404-EC06-457C-BB16-AD0136894115}" dt="2021-06-30T06:18:57.250" v="87"/>
          <ac:spMkLst>
            <pc:docMk/>
            <pc:sldMk cId="3737965249" sldId="632"/>
            <ac:spMk id="356" creationId="{911C6E33-5DCE-48D8-9A58-B78AD6C7AA35}"/>
          </ac:spMkLst>
        </pc:spChg>
        <pc:spChg chg="mod">
          <ac:chgData name="Christian Morales LL." userId="acd2dd22fbae4b69" providerId="LiveId" clId="{DB99C404-EC06-457C-BB16-AD0136894115}" dt="2021-06-30T06:18:57.250" v="87"/>
          <ac:spMkLst>
            <pc:docMk/>
            <pc:sldMk cId="3737965249" sldId="632"/>
            <ac:spMk id="357" creationId="{5B456DEC-45B9-444E-A1F4-CB7E6DBC3D87}"/>
          </ac:spMkLst>
        </pc:spChg>
        <pc:spChg chg="mod">
          <ac:chgData name="Christian Morales LL." userId="acd2dd22fbae4b69" providerId="LiveId" clId="{DB99C404-EC06-457C-BB16-AD0136894115}" dt="2021-06-30T06:18:57.250" v="87"/>
          <ac:spMkLst>
            <pc:docMk/>
            <pc:sldMk cId="3737965249" sldId="632"/>
            <ac:spMk id="358" creationId="{C0DBDB99-5670-49A8-A769-8FEE92952905}"/>
          </ac:spMkLst>
        </pc:spChg>
        <pc:spChg chg="mod">
          <ac:chgData name="Christian Morales LL." userId="acd2dd22fbae4b69" providerId="LiveId" clId="{DB99C404-EC06-457C-BB16-AD0136894115}" dt="2021-06-30T06:18:57.250" v="87"/>
          <ac:spMkLst>
            <pc:docMk/>
            <pc:sldMk cId="3737965249" sldId="632"/>
            <ac:spMk id="359" creationId="{35A374FF-955B-497E-88D8-A2DC67045E77}"/>
          </ac:spMkLst>
        </pc:spChg>
        <pc:spChg chg="mod">
          <ac:chgData name="Christian Morales LL." userId="acd2dd22fbae4b69" providerId="LiveId" clId="{DB99C404-EC06-457C-BB16-AD0136894115}" dt="2021-06-30T06:18:57.250" v="87"/>
          <ac:spMkLst>
            <pc:docMk/>
            <pc:sldMk cId="3737965249" sldId="632"/>
            <ac:spMk id="360" creationId="{7596F865-6270-41B8-8607-EDB4D11DE0AB}"/>
          </ac:spMkLst>
        </pc:spChg>
        <pc:spChg chg="mod">
          <ac:chgData name="Christian Morales LL." userId="acd2dd22fbae4b69" providerId="LiveId" clId="{DB99C404-EC06-457C-BB16-AD0136894115}" dt="2021-06-30T06:18:57.250" v="87"/>
          <ac:spMkLst>
            <pc:docMk/>
            <pc:sldMk cId="3737965249" sldId="632"/>
            <ac:spMk id="361" creationId="{5CB6E870-4AA2-4DB3-9025-F8BB8CB9CA91}"/>
          </ac:spMkLst>
        </pc:spChg>
        <pc:spChg chg="mod">
          <ac:chgData name="Christian Morales LL." userId="acd2dd22fbae4b69" providerId="LiveId" clId="{DB99C404-EC06-457C-BB16-AD0136894115}" dt="2021-06-30T06:18:57.250" v="87"/>
          <ac:spMkLst>
            <pc:docMk/>
            <pc:sldMk cId="3737965249" sldId="632"/>
            <ac:spMk id="362" creationId="{B16DF9E2-31D1-47D2-998D-01A5B5EAB18B}"/>
          </ac:spMkLst>
        </pc:spChg>
        <pc:spChg chg="mod">
          <ac:chgData name="Christian Morales LL." userId="acd2dd22fbae4b69" providerId="LiveId" clId="{DB99C404-EC06-457C-BB16-AD0136894115}" dt="2021-06-30T06:18:57.250" v="87"/>
          <ac:spMkLst>
            <pc:docMk/>
            <pc:sldMk cId="3737965249" sldId="632"/>
            <ac:spMk id="363" creationId="{2C46CDDB-9415-4376-A545-0DA8CAFA7E20}"/>
          </ac:spMkLst>
        </pc:spChg>
        <pc:spChg chg="mod">
          <ac:chgData name="Christian Morales LL." userId="acd2dd22fbae4b69" providerId="LiveId" clId="{DB99C404-EC06-457C-BB16-AD0136894115}" dt="2021-06-30T06:18:57.250" v="87"/>
          <ac:spMkLst>
            <pc:docMk/>
            <pc:sldMk cId="3737965249" sldId="632"/>
            <ac:spMk id="364" creationId="{0A9079AA-3911-4665-BFB8-AF42C9FA619F}"/>
          </ac:spMkLst>
        </pc:spChg>
        <pc:spChg chg="mod">
          <ac:chgData name="Christian Morales LL." userId="acd2dd22fbae4b69" providerId="LiveId" clId="{DB99C404-EC06-457C-BB16-AD0136894115}" dt="2021-06-30T06:18:57.250" v="87"/>
          <ac:spMkLst>
            <pc:docMk/>
            <pc:sldMk cId="3737965249" sldId="632"/>
            <ac:spMk id="365" creationId="{AB129B25-D8AC-4EE6-BE58-C24A7E2CDACF}"/>
          </ac:spMkLst>
        </pc:spChg>
        <pc:spChg chg="mod">
          <ac:chgData name="Christian Morales LL." userId="acd2dd22fbae4b69" providerId="LiveId" clId="{DB99C404-EC06-457C-BB16-AD0136894115}" dt="2021-06-30T06:18:57.250" v="87"/>
          <ac:spMkLst>
            <pc:docMk/>
            <pc:sldMk cId="3737965249" sldId="632"/>
            <ac:spMk id="366" creationId="{B8BA8B25-81C2-480F-B694-C9692394A9F2}"/>
          </ac:spMkLst>
        </pc:spChg>
        <pc:spChg chg="mod">
          <ac:chgData name="Christian Morales LL." userId="acd2dd22fbae4b69" providerId="LiveId" clId="{DB99C404-EC06-457C-BB16-AD0136894115}" dt="2021-06-30T06:18:57.250" v="87"/>
          <ac:spMkLst>
            <pc:docMk/>
            <pc:sldMk cId="3737965249" sldId="632"/>
            <ac:spMk id="367" creationId="{1D63FCAE-54B5-414C-BE4F-75BCC0648931}"/>
          </ac:spMkLst>
        </pc:spChg>
        <pc:spChg chg="mod">
          <ac:chgData name="Christian Morales LL." userId="acd2dd22fbae4b69" providerId="LiveId" clId="{DB99C404-EC06-457C-BB16-AD0136894115}" dt="2021-06-30T06:18:57.250" v="87"/>
          <ac:spMkLst>
            <pc:docMk/>
            <pc:sldMk cId="3737965249" sldId="632"/>
            <ac:spMk id="368" creationId="{2DEFD767-B4D6-4ABE-A496-91C77092E942}"/>
          </ac:spMkLst>
        </pc:spChg>
        <pc:spChg chg="mod">
          <ac:chgData name="Christian Morales LL." userId="acd2dd22fbae4b69" providerId="LiveId" clId="{DB99C404-EC06-457C-BB16-AD0136894115}" dt="2021-06-30T06:18:57.250" v="87"/>
          <ac:spMkLst>
            <pc:docMk/>
            <pc:sldMk cId="3737965249" sldId="632"/>
            <ac:spMk id="369" creationId="{717DC625-6730-4CA2-B777-7E0FDED83CCD}"/>
          </ac:spMkLst>
        </pc:spChg>
        <pc:spChg chg="mod">
          <ac:chgData name="Christian Morales LL." userId="acd2dd22fbae4b69" providerId="LiveId" clId="{DB99C404-EC06-457C-BB16-AD0136894115}" dt="2021-06-30T06:18:57.250" v="87"/>
          <ac:spMkLst>
            <pc:docMk/>
            <pc:sldMk cId="3737965249" sldId="632"/>
            <ac:spMk id="370" creationId="{57B1C29C-BE6D-43CB-A64F-A8ED6AEA1AE7}"/>
          </ac:spMkLst>
        </pc:spChg>
        <pc:spChg chg="mod">
          <ac:chgData name="Christian Morales LL." userId="acd2dd22fbae4b69" providerId="LiveId" clId="{DB99C404-EC06-457C-BB16-AD0136894115}" dt="2021-06-30T06:18:57.250" v="87"/>
          <ac:spMkLst>
            <pc:docMk/>
            <pc:sldMk cId="3737965249" sldId="632"/>
            <ac:spMk id="371" creationId="{5E5240CA-648F-4035-817C-D1E31A1CA575}"/>
          </ac:spMkLst>
        </pc:spChg>
        <pc:spChg chg="mod">
          <ac:chgData name="Christian Morales LL." userId="acd2dd22fbae4b69" providerId="LiveId" clId="{DB99C404-EC06-457C-BB16-AD0136894115}" dt="2021-06-30T06:18:57.250" v="87"/>
          <ac:spMkLst>
            <pc:docMk/>
            <pc:sldMk cId="3737965249" sldId="632"/>
            <ac:spMk id="372" creationId="{582F4F17-8E1D-43E0-ADA0-BE5F5C6C8C2A}"/>
          </ac:spMkLst>
        </pc:spChg>
        <pc:spChg chg="mod">
          <ac:chgData name="Christian Morales LL." userId="acd2dd22fbae4b69" providerId="LiveId" clId="{DB99C404-EC06-457C-BB16-AD0136894115}" dt="2021-06-30T06:18:57.250" v="87"/>
          <ac:spMkLst>
            <pc:docMk/>
            <pc:sldMk cId="3737965249" sldId="632"/>
            <ac:spMk id="373" creationId="{349D7165-3122-40B3-85DE-09C85FB5B8ED}"/>
          </ac:spMkLst>
        </pc:spChg>
        <pc:spChg chg="mod">
          <ac:chgData name="Christian Morales LL." userId="acd2dd22fbae4b69" providerId="LiveId" clId="{DB99C404-EC06-457C-BB16-AD0136894115}" dt="2021-06-30T06:18:57.250" v="87"/>
          <ac:spMkLst>
            <pc:docMk/>
            <pc:sldMk cId="3737965249" sldId="632"/>
            <ac:spMk id="374" creationId="{54BA3997-1D59-4823-BF96-E3F8E35052C6}"/>
          </ac:spMkLst>
        </pc:spChg>
        <pc:spChg chg="mod">
          <ac:chgData name="Christian Morales LL." userId="acd2dd22fbae4b69" providerId="LiveId" clId="{DB99C404-EC06-457C-BB16-AD0136894115}" dt="2021-06-30T06:18:57.250" v="87"/>
          <ac:spMkLst>
            <pc:docMk/>
            <pc:sldMk cId="3737965249" sldId="632"/>
            <ac:spMk id="375" creationId="{4977EC17-7455-48F3-851B-E748D5C35BD2}"/>
          </ac:spMkLst>
        </pc:spChg>
        <pc:spChg chg="mod">
          <ac:chgData name="Christian Morales LL." userId="acd2dd22fbae4b69" providerId="LiveId" clId="{DB99C404-EC06-457C-BB16-AD0136894115}" dt="2021-06-30T06:18:57.250" v="87"/>
          <ac:spMkLst>
            <pc:docMk/>
            <pc:sldMk cId="3737965249" sldId="632"/>
            <ac:spMk id="376" creationId="{5634BDB5-5749-411B-A4C2-EC7E83865CBB}"/>
          </ac:spMkLst>
        </pc:spChg>
        <pc:spChg chg="mod">
          <ac:chgData name="Christian Morales LL." userId="acd2dd22fbae4b69" providerId="LiveId" clId="{DB99C404-EC06-457C-BB16-AD0136894115}" dt="2021-06-30T06:18:57.250" v="87"/>
          <ac:spMkLst>
            <pc:docMk/>
            <pc:sldMk cId="3737965249" sldId="632"/>
            <ac:spMk id="377" creationId="{6C24DFEF-88E9-4D5C-86BF-465DB37F0915}"/>
          </ac:spMkLst>
        </pc:spChg>
        <pc:spChg chg="mod">
          <ac:chgData name="Christian Morales LL." userId="acd2dd22fbae4b69" providerId="LiveId" clId="{DB99C404-EC06-457C-BB16-AD0136894115}" dt="2021-06-30T06:18:57.250" v="87"/>
          <ac:spMkLst>
            <pc:docMk/>
            <pc:sldMk cId="3737965249" sldId="632"/>
            <ac:spMk id="378" creationId="{1328CACE-C539-4633-BD05-30A8E31EA3C9}"/>
          </ac:spMkLst>
        </pc:spChg>
        <pc:spChg chg="mod">
          <ac:chgData name="Christian Morales LL." userId="acd2dd22fbae4b69" providerId="LiveId" clId="{DB99C404-EC06-457C-BB16-AD0136894115}" dt="2021-06-30T06:18:57.250" v="87"/>
          <ac:spMkLst>
            <pc:docMk/>
            <pc:sldMk cId="3737965249" sldId="632"/>
            <ac:spMk id="379" creationId="{5DB6117C-E1CC-4D83-A919-009236870F09}"/>
          </ac:spMkLst>
        </pc:spChg>
        <pc:spChg chg="mod">
          <ac:chgData name="Christian Morales LL." userId="acd2dd22fbae4b69" providerId="LiveId" clId="{DB99C404-EC06-457C-BB16-AD0136894115}" dt="2021-06-30T06:18:57.250" v="87"/>
          <ac:spMkLst>
            <pc:docMk/>
            <pc:sldMk cId="3737965249" sldId="632"/>
            <ac:spMk id="380" creationId="{343A40A2-867C-4272-8F39-08413F063A79}"/>
          </ac:spMkLst>
        </pc:spChg>
        <pc:spChg chg="mod">
          <ac:chgData name="Christian Morales LL." userId="acd2dd22fbae4b69" providerId="LiveId" clId="{DB99C404-EC06-457C-BB16-AD0136894115}" dt="2021-06-30T06:18:57.250" v="87"/>
          <ac:spMkLst>
            <pc:docMk/>
            <pc:sldMk cId="3737965249" sldId="632"/>
            <ac:spMk id="381" creationId="{DABDEB56-E355-4C0C-906B-089446CD6CCD}"/>
          </ac:spMkLst>
        </pc:spChg>
        <pc:spChg chg="mod">
          <ac:chgData name="Christian Morales LL." userId="acd2dd22fbae4b69" providerId="LiveId" clId="{DB99C404-EC06-457C-BB16-AD0136894115}" dt="2021-06-30T06:18:57.250" v="87"/>
          <ac:spMkLst>
            <pc:docMk/>
            <pc:sldMk cId="3737965249" sldId="632"/>
            <ac:spMk id="382" creationId="{9D339A4B-189C-47FC-B6BF-16C3F7193A8B}"/>
          </ac:spMkLst>
        </pc:spChg>
        <pc:spChg chg="mod">
          <ac:chgData name="Christian Morales LL." userId="acd2dd22fbae4b69" providerId="LiveId" clId="{DB99C404-EC06-457C-BB16-AD0136894115}" dt="2021-06-30T06:18:57.250" v="87"/>
          <ac:spMkLst>
            <pc:docMk/>
            <pc:sldMk cId="3737965249" sldId="632"/>
            <ac:spMk id="383" creationId="{A13CB60E-603B-44CD-84C3-BD2CB1E0094D}"/>
          </ac:spMkLst>
        </pc:spChg>
        <pc:spChg chg="mod">
          <ac:chgData name="Christian Morales LL." userId="acd2dd22fbae4b69" providerId="LiveId" clId="{DB99C404-EC06-457C-BB16-AD0136894115}" dt="2021-06-30T06:18:57.250" v="87"/>
          <ac:spMkLst>
            <pc:docMk/>
            <pc:sldMk cId="3737965249" sldId="632"/>
            <ac:spMk id="384" creationId="{0DA1C4CD-BEA8-4E67-802D-8666398960E0}"/>
          </ac:spMkLst>
        </pc:spChg>
        <pc:spChg chg="mod">
          <ac:chgData name="Christian Morales LL." userId="acd2dd22fbae4b69" providerId="LiveId" clId="{DB99C404-EC06-457C-BB16-AD0136894115}" dt="2021-06-30T06:18:57.250" v="87"/>
          <ac:spMkLst>
            <pc:docMk/>
            <pc:sldMk cId="3737965249" sldId="632"/>
            <ac:spMk id="385" creationId="{F9EEDE19-20CF-4FD1-831F-4087C269569E}"/>
          </ac:spMkLst>
        </pc:spChg>
        <pc:spChg chg="mod">
          <ac:chgData name="Christian Morales LL." userId="acd2dd22fbae4b69" providerId="LiveId" clId="{DB99C404-EC06-457C-BB16-AD0136894115}" dt="2021-06-30T06:18:57.250" v="87"/>
          <ac:spMkLst>
            <pc:docMk/>
            <pc:sldMk cId="3737965249" sldId="632"/>
            <ac:spMk id="386" creationId="{BE8CA0CD-122A-49FC-956D-681B17A1AC18}"/>
          </ac:spMkLst>
        </pc:spChg>
        <pc:spChg chg="mod">
          <ac:chgData name="Christian Morales LL." userId="acd2dd22fbae4b69" providerId="LiveId" clId="{DB99C404-EC06-457C-BB16-AD0136894115}" dt="2021-06-30T06:18:57.250" v="87"/>
          <ac:spMkLst>
            <pc:docMk/>
            <pc:sldMk cId="3737965249" sldId="632"/>
            <ac:spMk id="387" creationId="{AB7AC5F8-406D-45C7-864A-568D506B3F6B}"/>
          </ac:spMkLst>
        </pc:spChg>
        <pc:spChg chg="mod">
          <ac:chgData name="Christian Morales LL." userId="acd2dd22fbae4b69" providerId="LiveId" clId="{DB99C404-EC06-457C-BB16-AD0136894115}" dt="2021-06-30T06:18:57.250" v="87"/>
          <ac:spMkLst>
            <pc:docMk/>
            <pc:sldMk cId="3737965249" sldId="632"/>
            <ac:spMk id="388" creationId="{683C105F-02DB-4136-94BD-E8402EBBB5E8}"/>
          </ac:spMkLst>
        </pc:spChg>
        <pc:spChg chg="mod">
          <ac:chgData name="Christian Morales LL." userId="acd2dd22fbae4b69" providerId="LiveId" clId="{DB99C404-EC06-457C-BB16-AD0136894115}" dt="2021-06-30T06:18:57.250" v="87"/>
          <ac:spMkLst>
            <pc:docMk/>
            <pc:sldMk cId="3737965249" sldId="632"/>
            <ac:spMk id="389" creationId="{D528FB6E-03A7-42C0-A333-11EEE06360F3}"/>
          </ac:spMkLst>
        </pc:spChg>
        <pc:spChg chg="mod">
          <ac:chgData name="Christian Morales LL." userId="acd2dd22fbae4b69" providerId="LiveId" clId="{DB99C404-EC06-457C-BB16-AD0136894115}" dt="2021-06-30T06:18:57.250" v="87"/>
          <ac:spMkLst>
            <pc:docMk/>
            <pc:sldMk cId="3737965249" sldId="632"/>
            <ac:spMk id="390" creationId="{9F6BD256-E1CE-4C95-8CD2-DC918400AD94}"/>
          </ac:spMkLst>
        </pc:spChg>
        <pc:spChg chg="mod">
          <ac:chgData name="Christian Morales LL." userId="acd2dd22fbae4b69" providerId="LiveId" clId="{DB99C404-EC06-457C-BB16-AD0136894115}" dt="2021-06-30T06:18:57.250" v="87"/>
          <ac:spMkLst>
            <pc:docMk/>
            <pc:sldMk cId="3737965249" sldId="632"/>
            <ac:spMk id="391" creationId="{E347C36A-B0B8-4761-B6B1-344753E42326}"/>
          </ac:spMkLst>
        </pc:spChg>
        <pc:spChg chg="mod">
          <ac:chgData name="Christian Morales LL." userId="acd2dd22fbae4b69" providerId="LiveId" clId="{DB99C404-EC06-457C-BB16-AD0136894115}" dt="2021-06-30T06:18:57.250" v="87"/>
          <ac:spMkLst>
            <pc:docMk/>
            <pc:sldMk cId="3737965249" sldId="632"/>
            <ac:spMk id="394" creationId="{37EA2C93-EBFC-42A5-B2C4-9DDAA50B71A1}"/>
          </ac:spMkLst>
        </pc:spChg>
        <pc:spChg chg="mod">
          <ac:chgData name="Christian Morales LL." userId="acd2dd22fbae4b69" providerId="LiveId" clId="{DB99C404-EC06-457C-BB16-AD0136894115}" dt="2021-06-30T06:18:57.250" v="87"/>
          <ac:spMkLst>
            <pc:docMk/>
            <pc:sldMk cId="3737965249" sldId="632"/>
            <ac:spMk id="395" creationId="{6178037A-6F0E-419A-A725-859E25AE8729}"/>
          </ac:spMkLst>
        </pc:spChg>
        <pc:spChg chg="mod">
          <ac:chgData name="Christian Morales LL." userId="acd2dd22fbae4b69" providerId="LiveId" clId="{DB99C404-EC06-457C-BB16-AD0136894115}" dt="2021-06-30T06:18:57.250" v="87"/>
          <ac:spMkLst>
            <pc:docMk/>
            <pc:sldMk cId="3737965249" sldId="632"/>
            <ac:spMk id="396" creationId="{3D4B42B8-25CC-4D08-8381-2307C16B10D1}"/>
          </ac:spMkLst>
        </pc:spChg>
        <pc:spChg chg="mod">
          <ac:chgData name="Christian Morales LL." userId="acd2dd22fbae4b69" providerId="LiveId" clId="{DB99C404-EC06-457C-BB16-AD0136894115}" dt="2021-06-30T06:18:57.250" v="87"/>
          <ac:spMkLst>
            <pc:docMk/>
            <pc:sldMk cId="3737965249" sldId="632"/>
            <ac:spMk id="397" creationId="{58F62107-A629-4C74-A859-978A85D62C4C}"/>
          </ac:spMkLst>
        </pc:spChg>
        <pc:spChg chg="mod">
          <ac:chgData name="Christian Morales LL." userId="acd2dd22fbae4b69" providerId="LiveId" clId="{DB99C404-EC06-457C-BB16-AD0136894115}" dt="2021-06-30T06:18:57.250" v="87"/>
          <ac:spMkLst>
            <pc:docMk/>
            <pc:sldMk cId="3737965249" sldId="632"/>
            <ac:spMk id="398" creationId="{6F843811-610F-4438-9463-FC6F8761B92B}"/>
          </ac:spMkLst>
        </pc:spChg>
        <pc:spChg chg="mod">
          <ac:chgData name="Christian Morales LL." userId="acd2dd22fbae4b69" providerId="LiveId" clId="{DB99C404-EC06-457C-BB16-AD0136894115}" dt="2021-06-30T06:18:57.250" v="87"/>
          <ac:spMkLst>
            <pc:docMk/>
            <pc:sldMk cId="3737965249" sldId="632"/>
            <ac:spMk id="399" creationId="{D51441F3-3EF9-4C3F-AEA3-35EE0425E51F}"/>
          </ac:spMkLst>
        </pc:spChg>
        <pc:spChg chg="mod">
          <ac:chgData name="Christian Morales LL." userId="acd2dd22fbae4b69" providerId="LiveId" clId="{DB99C404-EC06-457C-BB16-AD0136894115}" dt="2021-06-30T06:18:57.250" v="87"/>
          <ac:spMkLst>
            <pc:docMk/>
            <pc:sldMk cId="3737965249" sldId="632"/>
            <ac:spMk id="400" creationId="{C5BB7731-BBE8-43D9-8FCF-0FF1E2DCB4DA}"/>
          </ac:spMkLst>
        </pc:spChg>
        <pc:spChg chg="add mod">
          <ac:chgData name="Christian Morales LL." userId="acd2dd22fbae4b69" providerId="LiveId" clId="{DB99C404-EC06-457C-BB16-AD0136894115}" dt="2021-06-30T06:18:57.250" v="87"/>
          <ac:spMkLst>
            <pc:docMk/>
            <pc:sldMk cId="3737965249" sldId="632"/>
            <ac:spMk id="401" creationId="{CA8CF9D7-6B2B-4B7D-A453-E5565E34E18E}"/>
          </ac:spMkLst>
        </pc:spChg>
        <pc:spChg chg="mod">
          <ac:chgData name="Christian Morales LL." userId="acd2dd22fbae4b69" providerId="LiveId" clId="{DB99C404-EC06-457C-BB16-AD0136894115}" dt="2021-06-30T06:18:57.250" v="87"/>
          <ac:spMkLst>
            <pc:docMk/>
            <pc:sldMk cId="3737965249" sldId="632"/>
            <ac:spMk id="404" creationId="{BC2CCCAB-26D5-44FC-AEB8-16A2842EC7A8}"/>
          </ac:spMkLst>
        </pc:spChg>
        <pc:grpChg chg="add mod">
          <ac:chgData name="Christian Morales LL." userId="acd2dd22fbae4b69" providerId="LiveId" clId="{DB99C404-EC06-457C-BB16-AD0136894115}" dt="2021-06-30T06:18:57.250" v="87"/>
          <ac:grpSpMkLst>
            <pc:docMk/>
            <pc:sldMk cId="3737965249" sldId="632"/>
            <ac:grpSpMk id="5" creationId="{B30D5E96-1E54-4DBD-8A9C-1DD1BCF46673}"/>
          </ac:grpSpMkLst>
        </pc:grpChg>
        <pc:grpChg chg="mod">
          <ac:chgData name="Christian Morales LL." userId="acd2dd22fbae4b69" providerId="LiveId" clId="{DB99C404-EC06-457C-BB16-AD0136894115}" dt="2021-06-30T06:18:57.250" v="87"/>
          <ac:grpSpMkLst>
            <pc:docMk/>
            <pc:sldMk cId="3737965249" sldId="632"/>
            <ac:grpSpMk id="6" creationId="{01B0668B-DED6-4EB6-9CFC-38B77E8DAB28}"/>
          </ac:grpSpMkLst>
        </pc:grpChg>
        <pc:grpChg chg="mod">
          <ac:chgData name="Christian Morales LL." userId="acd2dd22fbae4b69" providerId="LiveId" clId="{DB99C404-EC06-457C-BB16-AD0136894115}" dt="2021-06-30T06:18:57.250" v="87"/>
          <ac:grpSpMkLst>
            <pc:docMk/>
            <pc:sldMk cId="3737965249" sldId="632"/>
            <ac:grpSpMk id="8" creationId="{74804A50-1852-4EF1-9409-85B8080638E4}"/>
          </ac:grpSpMkLst>
        </pc:grpChg>
        <pc:grpChg chg="add mod">
          <ac:chgData name="Christian Morales LL." userId="acd2dd22fbae4b69" providerId="LiveId" clId="{DB99C404-EC06-457C-BB16-AD0136894115}" dt="2021-06-30T06:18:57.250" v="87"/>
          <ac:grpSpMkLst>
            <pc:docMk/>
            <pc:sldMk cId="3737965249" sldId="632"/>
            <ac:grpSpMk id="402" creationId="{25F4D2C0-1A6D-45C1-AAF9-1D715103C447}"/>
          </ac:grpSpMkLst>
        </pc:grpChg>
        <pc:picChg chg="mod">
          <ac:chgData name="Christian Morales LL." userId="acd2dd22fbae4b69" providerId="LiveId" clId="{DB99C404-EC06-457C-BB16-AD0136894115}" dt="2021-06-30T06:18:57.250" v="87"/>
          <ac:picMkLst>
            <pc:docMk/>
            <pc:sldMk cId="3737965249" sldId="632"/>
            <ac:picMk id="7" creationId="{12E3DA63-CF3B-448D-B5BF-3D856AE48B66}"/>
          </ac:picMkLst>
        </pc:picChg>
        <pc:picChg chg="mod">
          <ac:chgData name="Christian Morales LL." userId="acd2dd22fbae4b69" providerId="LiveId" clId="{DB99C404-EC06-457C-BB16-AD0136894115}" dt="2021-06-30T06:18:57.250" v="87"/>
          <ac:picMkLst>
            <pc:docMk/>
            <pc:sldMk cId="3737965249" sldId="632"/>
            <ac:picMk id="41" creationId="{ED86A711-24AC-426D-8DC1-EBD0EEFDA4FE}"/>
          </ac:picMkLst>
        </pc:picChg>
        <pc:picChg chg="mod">
          <ac:chgData name="Christian Morales LL." userId="acd2dd22fbae4b69" providerId="LiveId" clId="{DB99C404-EC06-457C-BB16-AD0136894115}" dt="2021-06-30T06:18:57.250" v="87"/>
          <ac:picMkLst>
            <pc:docMk/>
            <pc:sldMk cId="3737965249" sldId="632"/>
            <ac:picMk id="392" creationId="{7E648401-3F34-4116-9FF5-623E02915164}"/>
          </ac:picMkLst>
        </pc:picChg>
        <pc:picChg chg="mod">
          <ac:chgData name="Christian Morales LL." userId="acd2dd22fbae4b69" providerId="LiveId" clId="{DB99C404-EC06-457C-BB16-AD0136894115}" dt="2021-06-30T06:18:57.250" v="87"/>
          <ac:picMkLst>
            <pc:docMk/>
            <pc:sldMk cId="3737965249" sldId="632"/>
            <ac:picMk id="393" creationId="{7DD7EAF5-C9D7-4994-A976-5060898FEE62}"/>
          </ac:picMkLst>
        </pc:picChg>
        <pc:picChg chg="mod">
          <ac:chgData name="Christian Morales LL." userId="acd2dd22fbae4b69" providerId="LiveId" clId="{DB99C404-EC06-457C-BB16-AD0136894115}" dt="2021-06-30T06:18:57.250" v="87"/>
          <ac:picMkLst>
            <pc:docMk/>
            <pc:sldMk cId="3737965249" sldId="632"/>
            <ac:picMk id="403" creationId="{4193AF07-3027-46B9-9D52-5B5AFBDB298A}"/>
          </ac:picMkLst>
        </pc:picChg>
      </pc:sldChg>
      <pc:sldChg chg="addSp modSp new mod">
        <pc:chgData name="Christian Morales LL." userId="acd2dd22fbae4b69" providerId="LiveId" clId="{DB99C404-EC06-457C-BB16-AD0136894115}" dt="2021-06-30T06:28:50.390" v="245"/>
        <pc:sldMkLst>
          <pc:docMk/>
          <pc:sldMk cId="292339041" sldId="633"/>
        </pc:sldMkLst>
        <pc:spChg chg="mod">
          <ac:chgData name="Christian Morales LL." userId="acd2dd22fbae4b69" providerId="LiveId" clId="{DB99C404-EC06-457C-BB16-AD0136894115}" dt="2021-06-30T06:19:34.540" v="92" actId="27636"/>
          <ac:spMkLst>
            <pc:docMk/>
            <pc:sldMk cId="292339041" sldId="633"/>
            <ac:spMk id="2" creationId="{E6234D21-26A9-47A0-AB42-06F655164939}"/>
          </ac:spMkLst>
        </pc:spChg>
        <pc:spChg chg="mod">
          <ac:chgData name="Christian Morales LL." userId="acd2dd22fbae4b69" providerId="LiveId" clId="{DB99C404-EC06-457C-BB16-AD0136894115}" dt="2021-06-30T06:28:50.390" v="245"/>
          <ac:spMkLst>
            <pc:docMk/>
            <pc:sldMk cId="292339041" sldId="633"/>
            <ac:spMk id="3" creationId="{4FAA580E-8F37-4EBC-88AF-8942EFA45531}"/>
          </ac:spMkLst>
        </pc:spChg>
        <pc:spChg chg="add mod">
          <ac:chgData name="Christian Morales LL." userId="acd2dd22fbae4b69" providerId="LiveId" clId="{DB99C404-EC06-457C-BB16-AD0136894115}" dt="2021-06-30T06:19:42.253" v="93"/>
          <ac:spMkLst>
            <pc:docMk/>
            <pc:sldMk cId="292339041" sldId="633"/>
            <ac:spMk id="4" creationId="{C75EC95F-87D0-4F6B-9975-39567C02C883}"/>
          </ac:spMkLst>
        </pc:spChg>
        <pc:spChg chg="add mod">
          <ac:chgData name="Christian Morales LL." userId="acd2dd22fbae4b69" providerId="LiveId" clId="{DB99C404-EC06-457C-BB16-AD0136894115}" dt="2021-06-30T06:19:42.253" v="93"/>
          <ac:spMkLst>
            <pc:docMk/>
            <pc:sldMk cId="292339041" sldId="633"/>
            <ac:spMk id="5" creationId="{866DC8C9-A6A0-4045-83BE-AE0A6A89D68F}"/>
          </ac:spMkLst>
        </pc:spChg>
        <pc:picChg chg="add mod">
          <ac:chgData name="Christian Morales LL." userId="acd2dd22fbae4b69" providerId="LiveId" clId="{DB99C404-EC06-457C-BB16-AD0136894115}" dt="2021-06-30T06:19:42.253" v="93"/>
          <ac:picMkLst>
            <pc:docMk/>
            <pc:sldMk cId="292339041" sldId="633"/>
            <ac:picMk id="6" creationId="{5403501B-2B40-4BBC-86FD-D6282BDDF408}"/>
          </ac:picMkLst>
        </pc:picChg>
      </pc:sldChg>
      <pc:sldChg chg="addSp modSp new mod">
        <pc:chgData name="Christian Morales LL." userId="acd2dd22fbae4b69" providerId="LiveId" clId="{DB99C404-EC06-457C-BB16-AD0136894115}" dt="2021-07-02T04:16:38.557" v="355" actId="27636"/>
        <pc:sldMkLst>
          <pc:docMk/>
          <pc:sldMk cId="75436207" sldId="634"/>
        </pc:sldMkLst>
        <pc:spChg chg="mod">
          <ac:chgData name="Christian Morales LL." userId="acd2dd22fbae4b69" providerId="LiveId" clId="{DB99C404-EC06-457C-BB16-AD0136894115}" dt="2021-07-02T04:16:38.557" v="355" actId="27636"/>
          <ac:spMkLst>
            <pc:docMk/>
            <pc:sldMk cId="75436207" sldId="634"/>
            <ac:spMk id="2" creationId="{E5EA1F9A-E470-43F1-9E6A-22E0BA173D61}"/>
          </ac:spMkLst>
        </pc:spChg>
        <pc:spChg chg="mod">
          <ac:chgData name="Christian Morales LL." userId="acd2dd22fbae4b69" providerId="LiveId" clId="{DB99C404-EC06-457C-BB16-AD0136894115}" dt="2021-06-30T06:28:47.734" v="244"/>
          <ac:spMkLst>
            <pc:docMk/>
            <pc:sldMk cId="75436207" sldId="634"/>
            <ac:spMk id="3" creationId="{DF772D99-767F-4505-BA37-31A70E4EB7B4}"/>
          </ac:spMkLst>
        </pc:spChg>
        <pc:spChg chg="add mod">
          <ac:chgData name="Christian Morales LL." userId="acd2dd22fbae4b69" providerId="LiveId" clId="{DB99C404-EC06-457C-BB16-AD0136894115}" dt="2021-06-30T06:20:01.758" v="97" actId="27636"/>
          <ac:spMkLst>
            <pc:docMk/>
            <pc:sldMk cId="75436207" sldId="634"/>
            <ac:spMk id="4" creationId="{CC843E20-A092-4AA1-B61E-B94A30BFBB2B}"/>
          </ac:spMkLst>
        </pc:spChg>
        <pc:picChg chg="add mod">
          <ac:chgData name="Christian Morales LL." userId="acd2dd22fbae4b69" providerId="LiveId" clId="{DB99C404-EC06-457C-BB16-AD0136894115}" dt="2021-06-30T06:20:01.758" v="97" actId="27636"/>
          <ac:picMkLst>
            <pc:docMk/>
            <pc:sldMk cId="75436207" sldId="634"/>
            <ac:picMk id="5" creationId="{19DF6254-0392-47CD-8C54-27C7276BA254}"/>
          </ac:picMkLst>
        </pc:picChg>
      </pc:sldChg>
      <pc:sldChg chg="addSp modSp new mod">
        <pc:chgData name="Christian Morales LL." userId="acd2dd22fbae4b69" providerId="LiveId" clId="{DB99C404-EC06-457C-BB16-AD0136894115}" dt="2021-06-30T06:28:44.835" v="243"/>
        <pc:sldMkLst>
          <pc:docMk/>
          <pc:sldMk cId="3970939085" sldId="635"/>
        </pc:sldMkLst>
        <pc:spChg chg="mod">
          <ac:chgData name="Christian Morales LL." userId="acd2dd22fbae4b69" providerId="LiveId" clId="{DB99C404-EC06-457C-BB16-AD0136894115}" dt="2021-06-30T06:20:13.136" v="102" actId="27636"/>
          <ac:spMkLst>
            <pc:docMk/>
            <pc:sldMk cId="3970939085" sldId="635"/>
            <ac:spMk id="2" creationId="{ACC4CA3D-6894-4237-A027-C6D81968119F}"/>
          </ac:spMkLst>
        </pc:spChg>
        <pc:spChg chg="mod">
          <ac:chgData name="Christian Morales LL." userId="acd2dd22fbae4b69" providerId="LiveId" clId="{DB99C404-EC06-457C-BB16-AD0136894115}" dt="2021-06-30T06:28:44.835" v="243"/>
          <ac:spMkLst>
            <pc:docMk/>
            <pc:sldMk cId="3970939085" sldId="635"/>
            <ac:spMk id="3" creationId="{F0A5A7BE-B362-44AF-A6BE-68CAF865CEC4}"/>
          </ac:spMkLst>
        </pc:spChg>
        <pc:picChg chg="add mod">
          <ac:chgData name="Christian Morales LL." userId="acd2dd22fbae4b69" providerId="LiveId" clId="{DB99C404-EC06-457C-BB16-AD0136894115}" dt="2021-06-30T06:20:21.524" v="103"/>
          <ac:picMkLst>
            <pc:docMk/>
            <pc:sldMk cId="3970939085" sldId="635"/>
            <ac:picMk id="4" creationId="{6729B19C-948B-4B98-9916-2F26AA5D067F}"/>
          </ac:picMkLst>
        </pc:picChg>
      </pc:sldChg>
      <pc:sldChg chg="addSp modSp new mod">
        <pc:chgData name="Christian Morales LL." userId="acd2dd22fbae4b69" providerId="LiveId" clId="{DB99C404-EC06-457C-BB16-AD0136894115}" dt="2021-07-02T04:16:46.741" v="357" actId="27636"/>
        <pc:sldMkLst>
          <pc:docMk/>
          <pc:sldMk cId="1315541457" sldId="636"/>
        </pc:sldMkLst>
        <pc:spChg chg="mod">
          <ac:chgData name="Christian Morales LL." userId="acd2dd22fbae4b69" providerId="LiveId" clId="{DB99C404-EC06-457C-BB16-AD0136894115}" dt="2021-07-02T04:16:46.741" v="357" actId="27636"/>
          <ac:spMkLst>
            <pc:docMk/>
            <pc:sldMk cId="1315541457" sldId="636"/>
            <ac:spMk id="2" creationId="{A06E65C1-FBC6-4C56-B436-8A23714C649A}"/>
          </ac:spMkLst>
        </pc:spChg>
        <pc:spChg chg="mod">
          <ac:chgData name="Christian Morales LL." userId="acd2dd22fbae4b69" providerId="LiveId" clId="{DB99C404-EC06-457C-BB16-AD0136894115}" dt="2021-06-30T06:28:41.251" v="242"/>
          <ac:spMkLst>
            <pc:docMk/>
            <pc:sldMk cId="1315541457" sldId="636"/>
            <ac:spMk id="3" creationId="{BB1ED968-F027-4090-B366-3099A37EE77D}"/>
          </ac:spMkLst>
        </pc:spChg>
        <pc:spChg chg="add mod">
          <ac:chgData name="Christian Morales LL." userId="acd2dd22fbae4b69" providerId="LiveId" clId="{DB99C404-EC06-457C-BB16-AD0136894115}" dt="2021-06-30T06:20:52.010" v="109"/>
          <ac:spMkLst>
            <pc:docMk/>
            <pc:sldMk cId="1315541457" sldId="636"/>
            <ac:spMk id="4" creationId="{F810321C-2287-48E4-B52A-71C0D8227F6B}"/>
          </ac:spMkLst>
        </pc:spChg>
        <pc:spChg chg="add mod">
          <ac:chgData name="Christian Morales LL." userId="acd2dd22fbae4b69" providerId="LiveId" clId="{DB99C404-EC06-457C-BB16-AD0136894115}" dt="2021-06-30T06:20:52.010" v="109"/>
          <ac:spMkLst>
            <pc:docMk/>
            <pc:sldMk cId="1315541457" sldId="636"/>
            <ac:spMk id="6" creationId="{39EE122F-F966-47EA-9B51-1EA5AAB161B2}"/>
          </ac:spMkLst>
        </pc:spChg>
        <pc:picChg chg="add mod">
          <ac:chgData name="Christian Morales LL." userId="acd2dd22fbae4b69" providerId="LiveId" clId="{DB99C404-EC06-457C-BB16-AD0136894115}" dt="2021-06-30T06:20:52.010" v="109"/>
          <ac:picMkLst>
            <pc:docMk/>
            <pc:sldMk cId="1315541457" sldId="636"/>
            <ac:picMk id="5" creationId="{C12CFBC0-3F30-4B93-985D-9390BB4D4BD9}"/>
          </ac:picMkLst>
        </pc:picChg>
      </pc:sldChg>
      <pc:sldChg chg="addSp delSp modSp new mod">
        <pc:chgData name="Christian Morales LL." userId="acd2dd22fbae4b69" providerId="LiveId" clId="{DB99C404-EC06-457C-BB16-AD0136894115}" dt="2021-07-02T04:16:51.882" v="358" actId="20577"/>
        <pc:sldMkLst>
          <pc:docMk/>
          <pc:sldMk cId="2757589047" sldId="637"/>
        </pc:sldMkLst>
        <pc:spChg chg="mod">
          <ac:chgData name="Christian Morales LL." userId="acd2dd22fbae4b69" providerId="LiveId" clId="{DB99C404-EC06-457C-BB16-AD0136894115}" dt="2021-07-02T04:16:51.882" v="358" actId="20577"/>
          <ac:spMkLst>
            <pc:docMk/>
            <pc:sldMk cId="2757589047" sldId="637"/>
            <ac:spMk id="2" creationId="{E51CF199-8BD1-4288-AB62-CC97E4300D20}"/>
          </ac:spMkLst>
        </pc:spChg>
        <pc:spChg chg="mod">
          <ac:chgData name="Christian Morales LL." userId="acd2dd22fbae4b69" providerId="LiveId" clId="{DB99C404-EC06-457C-BB16-AD0136894115}" dt="2021-06-30T06:28:38.994" v="241"/>
          <ac:spMkLst>
            <pc:docMk/>
            <pc:sldMk cId="2757589047" sldId="637"/>
            <ac:spMk id="3" creationId="{53544037-5188-4F51-851C-F623B95BDE32}"/>
          </ac:spMkLst>
        </pc:spChg>
        <pc:spChg chg="add del mod">
          <ac:chgData name="Christian Morales LL." userId="acd2dd22fbae4b69" providerId="LiveId" clId="{DB99C404-EC06-457C-BB16-AD0136894115}" dt="2021-06-30T06:21:12.221" v="113"/>
          <ac:spMkLst>
            <pc:docMk/>
            <pc:sldMk cId="2757589047" sldId="637"/>
            <ac:spMk id="4" creationId="{2247E5F9-DB09-4E1E-950E-E159EB20C90F}"/>
          </ac:spMkLst>
        </pc:spChg>
        <pc:spChg chg="add mod">
          <ac:chgData name="Christian Morales LL." userId="acd2dd22fbae4b69" providerId="LiveId" clId="{DB99C404-EC06-457C-BB16-AD0136894115}" dt="2021-06-30T06:21:30.406" v="114"/>
          <ac:spMkLst>
            <pc:docMk/>
            <pc:sldMk cId="2757589047" sldId="637"/>
            <ac:spMk id="5" creationId="{EE20B0D0-85DE-47E0-8644-4FBA07D28615}"/>
          </ac:spMkLst>
        </pc:spChg>
      </pc:sldChg>
      <pc:sldChg chg="addSp modSp new mod">
        <pc:chgData name="Christian Morales LL." userId="acd2dd22fbae4b69" providerId="LiveId" clId="{DB99C404-EC06-457C-BB16-AD0136894115}" dt="2021-07-02T04:16:56.726" v="360" actId="27636"/>
        <pc:sldMkLst>
          <pc:docMk/>
          <pc:sldMk cId="4256373139" sldId="638"/>
        </pc:sldMkLst>
        <pc:spChg chg="mod">
          <ac:chgData name="Christian Morales LL." userId="acd2dd22fbae4b69" providerId="LiveId" clId="{DB99C404-EC06-457C-BB16-AD0136894115}" dt="2021-07-02T04:16:56.726" v="360" actId="27636"/>
          <ac:spMkLst>
            <pc:docMk/>
            <pc:sldMk cId="4256373139" sldId="638"/>
            <ac:spMk id="2" creationId="{DAE8CE22-D57A-46DB-8E18-BF90756AAC20}"/>
          </ac:spMkLst>
        </pc:spChg>
        <pc:spChg chg="mod">
          <ac:chgData name="Christian Morales LL." userId="acd2dd22fbae4b69" providerId="LiveId" clId="{DB99C404-EC06-457C-BB16-AD0136894115}" dt="2021-06-30T06:28:37.136" v="240"/>
          <ac:spMkLst>
            <pc:docMk/>
            <pc:sldMk cId="4256373139" sldId="638"/>
            <ac:spMk id="3" creationId="{96D101D9-F1DD-46AF-8E72-21F05622FBD3}"/>
          </ac:spMkLst>
        </pc:spChg>
        <pc:spChg chg="add mod">
          <ac:chgData name="Christian Morales LL." userId="acd2dd22fbae4b69" providerId="LiveId" clId="{DB99C404-EC06-457C-BB16-AD0136894115}" dt="2021-06-30T06:21:54.714" v="117"/>
          <ac:spMkLst>
            <pc:docMk/>
            <pc:sldMk cId="4256373139" sldId="638"/>
            <ac:spMk id="5" creationId="{3EB511C5-8CA7-4188-9150-1E3FC1168886}"/>
          </ac:spMkLst>
        </pc:spChg>
        <pc:spChg chg="add mod">
          <ac:chgData name="Christian Morales LL." userId="acd2dd22fbae4b69" providerId="LiveId" clId="{DB99C404-EC06-457C-BB16-AD0136894115}" dt="2021-06-30T06:21:54.714" v="117"/>
          <ac:spMkLst>
            <pc:docMk/>
            <pc:sldMk cId="4256373139" sldId="638"/>
            <ac:spMk id="6" creationId="{CBEACE82-A130-4D2C-B71A-3B5B87C27B5C}"/>
          </ac:spMkLst>
        </pc:spChg>
        <pc:spChg chg="add mod">
          <ac:chgData name="Christian Morales LL." userId="acd2dd22fbae4b69" providerId="LiveId" clId="{DB99C404-EC06-457C-BB16-AD0136894115}" dt="2021-06-30T06:21:54.714" v="117"/>
          <ac:spMkLst>
            <pc:docMk/>
            <pc:sldMk cId="4256373139" sldId="638"/>
            <ac:spMk id="8" creationId="{60956CF1-52B5-4196-9C70-02592EEF89C1}"/>
          </ac:spMkLst>
        </pc:spChg>
        <pc:spChg chg="add mod">
          <ac:chgData name="Christian Morales LL." userId="acd2dd22fbae4b69" providerId="LiveId" clId="{DB99C404-EC06-457C-BB16-AD0136894115}" dt="2021-06-30T06:21:54.714" v="117"/>
          <ac:spMkLst>
            <pc:docMk/>
            <pc:sldMk cId="4256373139" sldId="638"/>
            <ac:spMk id="10" creationId="{ADA2EE14-BB4A-4D35-8F0E-C7E122F2577D}"/>
          </ac:spMkLst>
        </pc:spChg>
        <pc:spChg chg="add mod">
          <ac:chgData name="Christian Morales LL." userId="acd2dd22fbae4b69" providerId="LiveId" clId="{DB99C404-EC06-457C-BB16-AD0136894115}" dt="2021-06-30T06:21:54.714" v="117"/>
          <ac:spMkLst>
            <pc:docMk/>
            <pc:sldMk cId="4256373139" sldId="638"/>
            <ac:spMk id="12" creationId="{0A194261-02F6-40F9-B3F5-511067933013}"/>
          </ac:spMkLst>
        </pc:spChg>
        <pc:spChg chg="add mod">
          <ac:chgData name="Christian Morales LL." userId="acd2dd22fbae4b69" providerId="LiveId" clId="{DB99C404-EC06-457C-BB16-AD0136894115}" dt="2021-06-30T06:21:54.714" v="117"/>
          <ac:spMkLst>
            <pc:docMk/>
            <pc:sldMk cId="4256373139" sldId="638"/>
            <ac:spMk id="13" creationId="{296546B1-2BB5-40D3-B63F-2225CB1412DC}"/>
          </ac:spMkLst>
        </pc:spChg>
        <pc:spChg chg="add mod">
          <ac:chgData name="Christian Morales LL." userId="acd2dd22fbae4b69" providerId="LiveId" clId="{DB99C404-EC06-457C-BB16-AD0136894115}" dt="2021-06-30T06:21:54.714" v="117"/>
          <ac:spMkLst>
            <pc:docMk/>
            <pc:sldMk cId="4256373139" sldId="638"/>
            <ac:spMk id="14" creationId="{10C4442D-220D-40EA-8281-DD0E59937DC8}"/>
          </ac:spMkLst>
        </pc:spChg>
        <pc:spChg chg="add mod">
          <ac:chgData name="Christian Morales LL." userId="acd2dd22fbae4b69" providerId="LiveId" clId="{DB99C404-EC06-457C-BB16-AD0136894115}" dt="2021-06-30T06:21:54.714" v="117"/>
          <ac:spMkLst>
            <pc:docMk/>
            <pc:sldMk cId="4256373139" sldId="638"/>
            <ac:spMk id="15" creationId="{CCB70B84-E529-4138-B10C-5404E5DCC4EA}"/>
          </ac:spMkLst>
        </pc:spChg>
        <pc:spChg chg="add mod">
          <ac:chgData name="Christian Morales LL." userId="acd2dd22fbae4b69" providerId="LiveId" clId="{DB99C404-EC06-457C-BB16-AD0136894115}" dt="2021-06-30T06:21:54.714" v="117"/>
          <ac:spMkLst>
            <pc:docMk/>
            <pc:sldMk cId="4256373139" sldId="638"/>
            <ac:spMk id="16" creationId="{C7A3C90E-9A19-4F9E-873A-E7554003156E}"/>
          </ac:spMkLst>
        </pc:spChg>
        <pc:spChg chg="add mod">
          <ac:chgData name="Christian Morales LL." userId="acd2dd22fbae4b69" providerId="LiveId" clId="{DB99C404-EC06-457C-BB16-AD0136894115}" dt="2021-06-30T06:21:54.714" v="117"/>
          <ac:spMkLst>
            <pc:docMk/>
            <pc:sldMk cId="4256373139" sldId="638"/>
            <ac:spMk id="18" creationId="{C6C9E521-EF0C-40B4-829F-A3DBEB43E0C4}"/>
          </ac:spMkLst>
        </pc:spChg>
        <pc:spChg chg="add mod">
          <ac:chgData name="Christian Morales LL." userId="acd2dd22fbae4b69" providerId="LiveId" clId="{DB99C404-EC06-457C-BB16-AD0136894115}" dt="2021-06-30T06:21:54.714" v="117"/>
          <ac:spMkLst>
            <pc:docMk/>
            <pc:sldMk cId="4256373139" sldId="638"/>
            <ac:spMk id="20" creationId="{DB2CA5B5-A014-483B-9092-DF6B7F31D985}"/>
          </ac:spMkLst>
        </pc:spChg>
        <pc:spChg chg="add mod">
          <ac:chgData name="Christian Morales LL." userId="acd2dd22fbae4b69" providerId="LiveId" clId="{DB99C404-EC06-457C-BB16-AD0136894115}" dt="2021-06-30T06:21:54.714" v="117"/>
          <ac:spMkLst>
            <pc:docMk/>
            <pc:sldMk cId="4256373139" sldId="638"/>
            <ac:spMk id="23" creationId="{BCF652EB-3B46-43AB-BDEE-BBEDFAF69D2C}"/>
          </ac:spMkLst>
        </pc:spChg>
        <pc:spChg chg="add mod">
          <ac:chgData name="Christian Morales LL." userId="acd2dd22fbae4b69" providerId="LiveId" clId="{DB99C404-EC06-457C-BB16-AD0136894115}" dt="2021-06-30T06:21:54.714" v="117"/>
          <ac:spMkLst>
            <pc:docMk/>
            <pc:sldMk cId="4256373139" sldId="638"/>
            <ac:spMk id="27" creationId="{49AF338C-CB15-4725-9E14-773FAA94281C}"/>
          </ac:spMkLst>
        </pc:spChg>
        <pc:spChg chg="add mod">
          <ac:chgData name="Christian Morales LL." userId="acd2dd22fbae4b69" providerId="LiveId" clId="{DB99C404-EC06-457C-BB16-AD0136894115}" dt="2021-06-30T06:21:54.714" v="117"/>
          <ac:spMkLst>
            <pc:docMk/>
            <pc:sldMk cId="4256373139" sldId="638"/>
            <ac:spMk id="29" creationId="{7CB4112D-0B25-4863-BB66-C509C7B2C024}"/>
          </ac:spMkLst>
        </pc:spChg>
        <pc:spChg chg="add mod">
          <ac:chgData name="Christian Morales LL." userId="acd2dd22fbae4b69" providerId="LiveId" clId="{DB99C404-EC06-457C-BB16-AD0136894115}" dt="2021-06-30T06:21:54.714" v="117"/>
          <ac:spMkLst>
            <pc:docMk/>
            <pc:sldMk cId="4256373139" sldId="638"/>
            <ac:spMk id="31" creationId="{D5B884FF-B48A-4E7A-BC7F-24C06AE0DA25}"/>
          </ac:spMkLst>
        </pc:spChg>
        <pc:picChg chg="add mod">
          <ac:chgData name="Christian Morales LL." userId="acd2dd22fbae4b69" providerId="LiveId" clId="{DB99C404-EC06-457C-BB16-AD0136894115}" dt="2021-06-30T06:21:54.714" v="117"/>
          <ac:picMkLst>
            <pc:docMk/>
            <pc:sldMk cId="4256373139" sldId="638"/>
            <ac:picMk id="4" creationId="{667096ED-C85A-4ACD-9E15-7283DF932B6E}"/>
          </ac:picMkLst>
        </pc:picChg>
        <pc:picChg chg="add mod">
          <ac:chgData name="Christian Morales LL." userId="acd2dd22fbae4b69" providerId="LiveId" clId="{DB99C404-EC06-457C-BB16-AD0136894115}" dt="2021-06-30T06:21:54.714" v="117"/>
          <ac:picMkLst>
            <pc:docMk/>
            <pc:sldMk cId="4256373139" sldId="638"/>
            <ac:picMk id="7" creationId="{9A10EE57-6088-4B30-AA15-E20D6B9DD915}"/>
          </ac:picMkLst>
        </pc:picChg>
        <pc:picChg chg="add mod">
          <ac:chgData name="Christian Morales LL." userId="acd2dd22fbae4b69" providerId="LiveId" clId="{DB99C404-EC06-457C-BB16-AD0136894115}" dt="2021-06-30T06:21:54.714" v="117"/>
          <ac:picMkLst>
            <pc:docMk/>
            <pc:sldMk cId="4256373139" sldId="638"/>
            <ac:picMk id="9" creationId="{35414F3E-2529-40FA-A322-6003BADA3151}"/>
          </ac:picMkLst>
        </pc:picChg>
        <pc:picChg chg="add mod">
          <ac:chgData name="Christian Morales LL." userId="acd2dd22fbae4b69" providerId="LiveId" clId="{DB99C404-EC06-457C-BB16-AD0136894115}" dt="2021-06-30T06:21:54.714" v="117"/>
          <ac:picMkLst>
            <pc:docMk/>
            <pc:sldMk cId="4256373139" sldId="638"/>
            <ac:picMk id="11" creationId="{3BF5EBA5-0CC5-4C5E-A54A-18D499D61682}"/>
          </ac:picMkLst>
        </pc:picChg>
        <pc:picChg chg="add mod">
          <ac:chgData name="Christian Morales LL." userId="acd2dd22fbae4b69" providerId="LiveId" clId="{DB99C404-EC06-457C-BB16-AD0136894115}" dt="2021-06-30T06:21:54.714" v="117"/>
          <ac:picMkLst>
            <pc:docMk/>
            <pc:sldMk cId="4256373139" sldId="638"/>
            <ac:picMk id="17" creationId="{423966BC-B611-4319-9277-7BDC9DF47BD6}"/>
          </ac:picMkLst>
        </pc:picChg>
        <pc:picChg chg="add mod">
          <ac:chgData name="Christian Morales LL." userId="acd2dd22fbae4b69" providerId="LiveId" clId="{DB99C404-EC06-457C-BB16-AD0136894115}" dt="2021-06-30T06:21:54.714" v="117"/>
          <ac:picMkLst>
            <pc:docMk/>
            <pc:sldMk cId="4256373139" sldId="638"/>
            <ac:picMk id="19" creationId="{EFFFB372-543B-4CC1-96F1-CC4B5CAAFBEE}"/>
          </ac:picMkLst>
        </pc:picChg>
        <pc:picChg chg="add mod">
          <ac:chgData name="Christian Morales LL." userId="acd2dd22fbae4b69" providerId="LiveId" clId="{DB99C404-EC06-457C-BB16-AD0136894115}" dt="2021-06-30T06:21:54.714" v="117"/>
          <ac:picMkLst>
            <pc:docMk/>
            <pc:sldMk cId="4256373139" sldId="638"/>
            <ac:picMk id="21" creationId="{BAEE3FB1-2124-4EA2-86C0-BEDCFCCFC177}"/>
          </ac:picMkLst>
        </pc:picChg>
        <pc:picChg chg="add mod">
          <ac:chgData name="Christian Morales LL." userId="acd2dd22fbae4b69" providerId="LiveId" clId="{DB99C404-EC06-457C-BB16-AD0136894115}" dt="2021-06-30T06:21:54.714" v="117"/>
          <ac:picMkLst>
            <pc:docMk/>
            <pc:sldMk cId="4256373139" sldId="638"/>
            <ac:picMk id="22" creationId="{C7D12254-58EF-4922-ACD2-1AE53E7F5E67}"/>
          </ac:picMkLst>
        </pc:picChg>
        <pc:picChg chg="add mod">
          <ac:chgData name="Christian Morales LL." userId="acd2dd22fbae4b69" providerId="LiveId" clId="{DB99C404-EC06-457C-BB16-AD0136894115}" dt="2021-06-30T06:21:54.714" v="117"/>
          <ac:picMkLst>
            <pc:docMk/>
            <pc:sldMk cId="4256373139" sldId="638"/>
            <ac:picMk id="24" creationId="{9C671425-85E2-4CD9-8AE8-1AFC333ED932}"/>
          </ac:picMkLst>
        </pc:picChg>
        <pc:picChg chg="add mod">
          <ac:chgData name="Christian Morales LL." userId="acd2dd22fbae4b69" providerId="LiveId" clId="{DB99C404-EC06-457C-BB16-AD0136894115}" dt="2021-06-30T06:21:54.714" v="117"/>
          <ac:picMkLst>
            <pc:docMk/>
            <pc:sldMk cId="4256373139" sldId="638"/>
            <ac:picMk id="25" creationId="{56331F74-ACF3-4B42-B634-04088B144335}"/>
          </ac:picMkLst>
        </pc:picChg>
        <pc:picChg chg="add mod">
          <ac:chgData name="Christian Morales LL." userId="acd2dd22fbae4b69" providerId="LiveId" clId="{DB99C404-EC06-457C-BB16-AD0136894115}" dt="2021-06-30T06:21:54.714" v="117"/>
          <ac:picMkLst>
            <pc:docMk/>
            <pc:sldMk cId="4256373139" sldId="638"/>
            <ac:picMk id="26" creationId="{EC81A1FA-1792-4E41-A3AE-01BE4C15693E}"/>
          </ac:picMkLst>
        </pc:picChg>
        <pc:picChg chg="add mod">
          <ac:chgData name="Christian Morales LL." userId="acd2dd22fbae4b69" providerId="LiveId" clId="{DB99C404-EC06-457C-BB16-AD0136894115}" dt="2021-06-30T06:21:54.714" v="117"/>
          <ac:picMkLst>
            <pc:docMk/>
            <pc:sldMk cId="4256373139" sldId="638"/>
            <ac:picMk id="28" creationId="{C6214E8C-10B0-4768-9636-F63A7F8DA4B5}"/>
          </ac:picMkLst>
        </pc:picChg>
        <pc:picChg chg="add mod">
          <ac:chgData name="Christian Morales LL." userId="acd2dd22fbae4b69" providerId="LiveId" clId="{DB99C404-EC06-457C-BB16-AD0136894115}" dt="2021-06-30T06:21:54.714" v="117"/>
          <ac:picMkLst>
            <pc:docMk/>
            <pc:sldMk cId="4256373139" sldId="638"/>
            <ac:picMk id="30" creationId="{C11D6338-5A9C-4F59-9C8D-63AF28ED8666}"/>
          </ac:picMkLst>
        </pc:picChg>
        <pc:cxnChg chg="add mod">
          <ac:chgData name="Christian Morales LL." userId="acd2dd22fbae4b69" providerId="LiveId" clId="{DB99C404-EC06-457C-BB16-AD0136894115}" dt="2021-06-30T06:21:54.714" v="117"/>
          <ac:cxnSpMkLst>
            <pc:docMk/>
            <pc:sldMk cId="4256373139" sldId="638"/>
            <ac:cxnSpMk id="32" creationId="{0B870635-6DD8-459A-AB1A-12007F75A4C3}"/>
          </ac:cxnSpMkLst>
        </pc:cxnChg>
        <pc:cxnChg chg="add mod">
          <ac:chgData name="Christian Morales LL." userId="acd2dd22fbae4b69" providerId="LiveId" clId="{DB99C404-EC06-457C-BB16-AD0136894115}" dt="2021-06-30T06:21:54.714" v="117"/>
          <ac:cxnSpMkLst>
            <pc:docMk/>
            <pc:sldMk cId="4256373139" sldId="638"/>
            <ac:cxnSpMk id="33" creationId="{5D1B97C4-BE38-4C05-A278-149ABB806DAF}"/>
          </ac:cxnSpMkLst>
        </pc:cxnChg>
        <pc:cxnChg chg="add mod">
          <ac:chgData name="Christian Morales LL." userId="acd2dd22fbae4b69" providerId="LiveId" clId="{DB99C404-EC06-457C-BB16-AD0136894115}" dt="2021-06-30T06:21:54.714" v="117"/>
          <ac:cxnSpMkLst>
            <pc:docMk/>
            <pc:sldMk cId="4256373139" sldId="638"/>
            <ac:cxnSpMk id="34" creationId="{F3795503-35C7-4029-8C84-1DEB2EA3D061}"/>
          </ac:cxnSpMkLst>
        </pc:cxnChg>
      </pc:sldChg>
      <pc:sldChg chg="addSp modSp new mod">
        <pc:chgData name="Christian Morales LL." userId="acd2dd22fbae4b69" providerId="LiveId" clId="{DB99C404-EC06-457C-BB16-AD0136894115}" dt="2021-07-02T04:17:02.041" v="362" actId="27636"/>
        <pc:sldMkLst>
          <pc:docMk/>
          <pc:sldMk cId="1047164257" sldId="639"/>
        </pc:sldMkLst>
        <pc:spChg chg="mod">
          <ac:chgData name="Christian Morales LL." userId="acd2dd22fbae4b69" providerId="LiveId" clId="{DB99C404-EC06-457C-BB16-AD0136894115}" dt="2021-07-02T04:17:02.041" v="362" actId="27636"/>
          <ac:spMkLst>
            <pc:docMk/>
            <pc:sldMk cId="1047164257" sldId="639"/>
            <ac:spMk id="2" creationId="{1CCF4955-AACE-4E5B-82DC-5B99E556A2F0}"/>
          </ac:spMkLst>
        </pc:spChg>
        <pc:spChg chg="mod">
          <ac:chgData name="Christian Morales LL." userId="acd2dd22fbae4b69" providerId="LiveId" clId="{DB99C404-EC06-457C-BB16-AD0136894115}" dt="2021-06-30T06:28:35.339" v="239"/>
          <ac:spMkLst>
            <pc:docMk/>
            <pc:sldMk cId="1047164257" sldId="639"/>
            <ac:spMk id="3" creationId="{C251CBC6-68A9-425F-BCCF-4F8EF89662BB}"/>
          </ac:spMkLst>
        </pc:spChg>
        <pc:spChg chg="add mod">
          <ac:chgData name="Christian Morales LL." userId="acd2dd22fbae4b69" providerId="LiveId" clId="{DB99C404-EC06-457C-BB16-AD0136894115}" dt="2021-06-30T06:22:14.960" v="120"/>
          <ac:spMkLst>
            <pc:docMk/>
            <pc:sldMk cId="1047164257" sldId="639"/>
            <ac:spMk id="4" creationId="{BD1270D4-ED3C-41B1-AC8A-A2F4456C703E}"/>
          </ac:spMkLst>
        </pc:spChg>
        <pc:picChg chg="add mod">
          <ac:chgData name="Christian Morales LL." userId="acd2dd22fbae4b69" providerId="LiveId" clId="{DB99C404-EC06-457C-BB16-AD0136894115}" dt="2021-06-30T06:22:14.960" v="120"/>
          <ac:picMkLst>
            <pc:docMk/>
            <pc:sldMk cId="1047164257" sldId="639"/>
            <ac:picMk id="5" creationId="{91EBEDE5-9B90-4FFF-936B-2E3F85460CD7}"/>
          </ac:picMkLst>
        </pc:picChg>
      </pc:sldChg>
      <pc:sldChg chg="addSp modSp new mod">
        <pc:chgData name="Christian Morales LL." userId="acd2dd22fbae4b69" providerId="LiveId" clId="{DB99C404-EC06-457C-BB16-AD0136894115}" dt="2021-07-02T04:17:05.214" v="364" actId="27636"/>
        <pc:sldMkLst>
          <pc:docMk/>
          <pc:sldMk cId="2331215399" sldId="640"/>
        </pc:sldMkLst>
        <pc:spChg chg="mod">
          <ac:chgData name="Christian Morales LL." userId="acd2dd22fbae4b69" providerId="LiveId" clId="{DB99C404-EC06-457C-BB16-AD0136894115}" dt="2021-07-02T04:17:05.214" v="364" actId="27636"/>
          <ac:spMkLst>
            <pc:docMk/>
            <pc:sldMk cId="2331215399" sldId="640"/>
            <ac:spMk id="2" creationId="{B030498D-321B-4025-9E88-40A17F11F5FF}"/>
          </ac:spMkLst>
        </pc:spChg>
        <pc:spChg chg="mod">
          <ac:chgData name="Christian Morales LL." userId="acd2dd22fbae4b69" providerId="LiveId" clId="{DB99C404-EC06-457C-BB16-AD0136894115}" dt="2021-06-30T06:28:33.336" v="238"/>
          <ac:spMkLst>
            <pc:docMk/>
            <pc:sldMk cId="2331215399" sldId="640"/>
            <ac:spMk id="3" creationId="{F6A11D57-23B0-41D3-A87E-67CC6DA71226}"/>
          </ac:spMkLst>
        </pc:spChg>
        <pc:spChg chg="add mod">
          <ac:chgData name="Christian Morales LL." userId="acd2dd22fbae4b69" providerId="LiveId" clId="{DB99C404-EC06-457C-BB16-AD0136894115}" dt="2021-06-30T06:22:33.123" v="122"/>
          <ac:spMkLst>
            <pc:docMk/>
            <pc:sldMk cId="2331215399" sldId="640"/>
            <ac:spMk id="4" creationId="{B233A483-41B4-4288-B82A-A8D1142B3237}"/>
          </ac:spMkLst>
        </pc:spChg>
        <pc:picChg chg="add mod">
          <ac:chgData name="Christian Morales LL." userId="acd2dd22fbae4b69" providerId="LiveId" clId="{DB99C404-EC06-457C-BB16-AD0136894115}" dt="2021-06-30T06:22:33.123" v="122"/>
          <ac:picMkLst>
            <pc:docMk/>
            <pc:sldMk cId="2331215399" sldId="640"/>
            <ac:picMk id="5" creationId="{1ABFCEAC-7D54-46D0-994D-8E0ADBF7F586}"/>
          </ac:picMkLst>
        </pc:picChg>
        <pc:picChg chg="add mod">
          <ac:chgData name="Christian Morales LL." userId="acd2dd22fbae4b69" providerId="LiveId" clId="{DB99C404-EC06-457C-BB16-AD0136894115}" dt="2021-06-30T06:22:33.123" v="122"/>
          <ac:picMkLst>
            <pc:docMk/>
            <pc:sldMk cId="2331215399" sldId="640"/>
            <ac:picMk id="6" creationId="{4CACD556-F3F6-4431-816B-7D4503132B23}"/>
          </ac:picMkLst>
        </pc:picChg>
        <pc:picChg chg="add mod">
          <ac:chgData name="Christian Morales LL." userId="acd2dd22fbae4b69" providerId="LiveId" clId="{DB99C404-EC06-457C-BB16-AD0136894115}" dt="2021-06-30T06:22:33.123" v="122"/>
          <ac:picMkLst>
            <pc:docMk/>
            <pc:sldMk cId="2331215399" sldId="640"/>
            <ac:picMk id="7" creationId="{84EC558B-B83F-4243-9AE2-C77FCEF0B33A}"/>
          </ac:picMkLst>
        </pc:picChg>
        <pc:picChg chg="add mod">
          <ac:chgData name="Christian Morales LL." userId="acd2dd22fbae4b69" providerId="LiveId" clId="{DB99C404-EC06-457C-BB16-AD0136894115}" dt="2021-06-30T06:22:33.123" v="122"/>
          <ac:picMkLst>
            <pc:docMk/>
            <pc:sldMk cId="2331215399" sldId="640"/>
            <ac:picMk id="8" creationId="{530E4226-E5B2-4BC5-A25A-A705B0DED686}"/>
          </ac:picMkLst>
        </pc:picChg>
      </pc:sldChg>
      <pc:sldChg chg="addSp modSp new mod">
        <pc:chgData name="Christian Morales LL." userId="acd2dd22fbae4b69" providerId="LiveId" clId="{DB99C404-EC06-457C-BB16-AD0136894115}" dt="2021-07-02T04:17:12.268" v="366" actId="27636"/>
        <pc:sldMkLst>
          <pc:docMk/>
          <pc:sldMk cId="799221411" sldId="641"/>
        </pc:sldMkLst>
        <pc:spChg chg="mod">
          <ac:chgData name="Christian Morales LL." userId="acd2dd22fbae4b69" providerId="LiveId" clId="{DB99C404-EC06-457C-BB16-AD0136894115}" dt="2021-07-02T04:17:12.268" v="366" actId="27636"/>
          <ac:spMkLst>
            <pc:docMk/>
            <pc:sldMk cId="799221411" sldId="641"/>
            <ac:spMk id="2" creationId="{0DD301EE-9DD4-4C54-9C57-3A37AED9F4B5}"/>
          </ac:spMkLst>
        </pc:spChg>
        <pc:spChg chg="mod">
          <ac:chgData name="Christian Morales LL." userId="acd2dd22fbae4b69" providerId="LiveId" clId="{DB99C404-EC06-457C-BB16-AD0136894115}" dt="2021-06-30T06:28:29.568" v="237"/>
          <ac:spMkLst>
            <pc:docMk/>
            <pc:sldMk cId="799221411" sldId="641"/>
            <ac:spMk id="3" creationId="{B704F000-A279-4B9E-A639-49156938E2C8}"/>
          </ac:spMkLst>
        </pc:spChg>
        <pc:picChg chg="add mod">
          <ac:chgData name="Christian Morales LL." userId="acd2dd22fbae4b69" providerId="LiveId" clId="{DB99C404-EC06-457C-BB16-AD0136894115}" dt="2021-06-30T06:23:13.141" v="131"/>
          <ac:picMkLst>
            <pc:docMk/>
            <pc:sldMk cId="799221411" sldId="641"/>
            <ac:picMk id="4" creationId="{729458AD-C978-45A0-BAD0-54F567D9CF89}"/>
          </ac:picMkLst>
        </pc:picChg>
      </pc:sldChg>
      <pc:sldChg chg="addSp modSp new mod">
        <pc:chgData name="Christian Morales LL." userId="acd2dd22fbae4b69" providerId="LiveId" clId="{DB99C404-EC06-457C-BB16-AD0136894115}" dt="2021-07-02T04:17:15.595" v="368" actId="27636"/>
        <pc:sldMkLst>
          <pc:docMk/>
          <pc:sldMk cId="228211429" sldId="642"/>
        </pc:sldMkLst>
        <pc:spChg chg="mod">
          <ac:chgData name="Christian Morales LL." userId="acd2dd22fbae4b69" providerId="LiveId" clId="{DB99C404-EC06-457C-BB16-AD0136894115}" dt="2021-07-02T04:17:15.595" v="368" actId="27636"/>
          <ac:spMkLst>
            <pc:docMk/>
            <pc:sldMk cId="228211429" sldId="642"/>
            <ac:spMk id="2" creationId="{BF342F8A-1777-48E9-9698-020D2E6122B6}"/>
          </ac:spMkLst>
        </pc:spChg>
        <pc:spChg chg="mod">
          <ac:chgData name="Christian Morales LL." userId="acd2dd22fbae4b69" providerId="LiveId" clId="{DB99C404-EC06-457C-BB16-AD0136894115}" dt="2021-06-30T06:28:26.904" v="236"/>
          <ac:spMkLst>
            <pc:docMk/>
            <pc:sldMk cId="228211429" sldId="642"/>
            <ac:spMk id="3" creationId="{289A55B7-86B2-48B1-9014-EE2E16CA6A14}"/>
          </ac:spMkLst>
        </pc:spChg>
        <pc:picChg chg="add mod">
          <ac:chgData name="Christian Morales LL." userId="acd2dd22fbae4b69" providerId="LiveId" clId="{DB99C404-EC06-457C-BB16-AD0136894115}" dt="2021-06-30T06:23:30.404" v="134"/>
          <ac:picMkLst>
            <pc:docMk/>
            <pc:sldMk cId="228211429" sldId="642"/>
            <ac:picMk id="4" creationId="{5C599628-670B-4C1F-A4B0-C707614217CF}"/>
          </ac:picMkLst>
        </pc:picChg>
      </pc:sldChg>
      <pc:sldChg chg="addSp modSp new">
        <pc:chgData name="Christian Morales LL." userId="acd2dd22fbae4b69" providerId="LiveId" clId="{DB99C404-EC06-457C-BB16-AD0136894115}" dt="2021-06-30T06:28:23.753" v="235"/>
        <pc:sldMkLst>
          <pc:docMk/>
          <pc:sldMk cId="1700387714" sldId="643"/>
        </pc:sldMkLst>
        <pc:spChg chg="mod">
          <ac:chgData name="Christian Morales LL." userId="acd2dd22fbae4b69" providerId="LiveId" clId="{DB99C404-EC06-457C-BB16-AD0136894115}" dt="2021-06-30T06:23:37.915" v="136"/>
          <ac:spMkLst>
            <pc:docMk/>
            <pc:sldMk cId="1700387714" sldId="643"/>
            <ac:spMk id="2" creationId="{BA65D2BA-4F12-4DD7-AC54-7385A2C2AEEB}"/>
          </ac:spMkLst>
        </pc:spChg>
        <pc:spChg chg="mod">
          <ac:chgData name="Christian Morales LL." userId="acd2dd22fbae4b69" providerId="LiveId" clId="{DB99C404-EC06-457C-BB16-AD0136894115}" dt="2021-06-30T06:28:23.753" v="235"/>
          <ac:spMkLst>
            <pc:docMk/>
            <pc:sldMk cId="1700387714" sldId="643"/>
            <ac:spMk id="3" creationId="{56FB79E5-FBCE-41B9-BA8E-BD1F4F65C029}"/>
          </ac:spMkLst>
        </pc:spChg>
        <pc:spChg chg="add mod">
          <ac:chgData name="Christian Morales LL." userId="acd2dd22fbae4b69" providerId="LiveId" clId="{DB99C404-EC06-457C-BB16-AD0136894115}" dt="2021-06-30T06:23:44.012" v="137"/>
          <ac:spMkLst>
            <pc:docMk/>
            <pc:sldMk cId="1700387714" sldId="643"/>
            <ac:spMk id="4" creationId="{A9687910-B4CB-4885-8EBE-884132B8E0A4}"/>
          </ac:spMkLst>
        </pc:spChg>
        <pc:picChg chg="add mod">
          <ac:chgData name="Christian Morales LL." userId="acd2dd22fbae4b69" providerId="LiveId" clId="{DB99C404-EC06-457C-BB16-AD0136894115}" dt="2021-06-30T06:23:44.012" v="137"/>
          <ac:picMkLst>
            <pc:docMk/>
            <pc:sldMk cId="1700387714" sldId="643"/>
            <ac:picMk id="5" creationId="{9E0F2DAA-6829-4985-97FC-35B9C44F06BC}"/>
          </ac:picMkLst>
        </pc:picChg>
        <pc:picChg chg="add mod">
          <ac:chgData name="Christian Morales LL." userId="acd2dd22fbae4b69" providerId="LiveId" clId="{DB99C404-EC06-457C-BB16-AD0136894115}" dt="2021-06-30T06:23:44.012" v="137"/>
          <ac:picMkLst>
            <pc:docMk/>
            <pc:sldMk cId="1700387714" sldId="643"/>
            <ac:picMk id="6" creationId="{01B9AF40-F600-4A20-9CC2-8C4DAFC5110F}"/>
          </ac:picMkLst>
        </pc:picChg>
      </pc:sldChg>
    </pc:docChg>
  </pc:docChgLst>
  <pc:docChgLst>
    <pc:chgData name="EXTACADEMICO5" userId="S::extacademico5@inlearning.edu.pe::7e6ffdc5-3277-4583-ab6b-407c7ddbdcea" providerId="AD" clId="Web-{4380F1EB-7F57-680C-07A3-269993AD0FBA}"/>
    <pc:docChg chg="modSld">
      <pc:chgData name="EXTACADEMICO5" userId="S::extacademico5@inlearning.edu.pe::7e6ffdc5-3277-4583-ab6b-407c7ddbdcea" providerId="AD" clId="Web-{4380F1EB-7F57-680C-07A3-269993AD0FBA}" dt="2021-07-09T02:06:09.122" v="58" actId="1076"/>
      <pc:docMkLst>
        <pc:docMk/>
      </pc:docMkLst>
      <pc:sldChg chg="modSp">
        <pc:chgData name="EXTACADEMICO5" userId="S::extacademico5@inlearning.edu.pe::7e6ffdc5-3277-4583-ab6b-407c7ddbdcea" providerId="AD" clId="Web-{4380F1EB-7F57-680C-07A3-269993AD0FBA}" dt="2021-07-09T01:54:52.629" v="1" actId="1076"/>
        <pc:sldMkLst>
          <pc:docMk/>
          <pc:sldMk cId="510528538" sldId="627"/>
        </pc:sldMkLst>
        <pc:spChg chg="mod">
          <ac:chgData name="EXTACADEMICO5" userId="S::extacademico5@inlearning.edu.pe::7e6ffdc5-3277-4583-ab6b-407c7ddbdcea" providerId="AD" clId="Web-{4380F1EB-7F57-680C-07A3-269993AD0FBA}" dt="2021-07-09T01:54:52.629" v="1" actId="1076"/>
          <ac:spMkLst>
            <pc:docMk/>
            <pc:sldMk cId="510528538" sldId="627"/>
            <ac:spMk id="9" creationId="{AF0D4C80-A46A-4C81-98B2-4CB1A32375E5}"/>
          </ac:spMkLst>
        </pc:spChg>
        <pc:picChg chg="mod">
          <ac:chgData name="EXTACADEMICO5" userId="S::extacademico5@inlearning.edu.pe::7e6ffdc5-3277-4583-ab6b-407c7ddbdcea" providerId="AD" clId="Web-{4380F1EB-7F57-680C-07A3-269993AD0FBA}" dt="2021-07-09T01:54:47.972" v="0" actId="1076"/>
          <ac:picMkLst>
            <pc:docMk/>
            <pc:sldMk cId="510528538" sldId="627"/>
            <ac:picMk id="8" creationId="{E1587779-F2BE-407A-821F-BED25824669B}"/>
          </ac:picMkLst>
        </pc:picChg>
      </pc:sldChg>
      <pc:sldChg chg="modSp">
        <pc:chgData name="EXTACADEMICO5" userId="S::extacademico5@inlearning.edu.pe::7e6ffdc5-3277-4583-ab6b-407c7ddbdcea" providerId="AD" clId="Web-{4380F1EB-7F57-680C-07A3-269993AD0FBA}" dt="2021-07-09T01:55:44.491" v="3" actId="14100"/>
        <pc:sldMkLst>
          <pc:docMk/>
          <pc:sldMk cId="3611873327" sldId="629"/>
        </pc:sldMkLst>
        <pc:spChg chg="mod">
          <ac:chgData name="EXTACADEMICO5" userId="S::extacademico5@inlearning.edu.pe::7e6ffdc5-3277-4583-ab6b-407c7ddbdcea" providerId="AD" clId="Web-{4380F1EB-7F57-680C-07A3-269993AD0FBA}" dt="2021-07-09T01:55:39.241" v="2" actId="1076"/>
          <ac:spMkLst>
            <pc:docMk/>
            <pc:sldMk cId="3611873327" sldId="629"/>
            <ac:spMk id="4" creationId="{9ECB2498-24F6-4CB8-A283-47D3E52E9B8F}"/>
          </ac:spMkLst>
        </pc:spChg>
        <pc:picChg chg="mod">
          <ac:chgData name="EXTACADEMICO5" userId="S::extacademico5@inlearning.edu.pe::7e6ffdc5-3277-4583-ab6b-407c7ddbdcea" providerId="AD" clId="Web-{4380F1EB-7F57-680C-07A3-269993AD0FBA}" dt="2021-07-09T01:55:44.491" v="3" actId="14100"/>
          <ac:picMkLst>
            <pc:docMk/>
            <pc:sldMk cId="3611873327" sldId="629"/>
            <ac:picMk id="5" creationId="{6D853AAC-06D1-4A23-B2C5-8BABAB43368E}"/>
          </ac:picMkLst>
        </pc:picChg>
      </pc:sldChg>
      <pc:sldChg chg="modSp">
        <pc:chgData name="EXTACADEMICO5" userId="S::extacademico5@inlearning.edu.pe::7e6ffdc5-3277-4583-ab6b-407c7ddbdcea" providerId="AD" clId="Web-{4380F1EB-7F57-680C-07A3-269993AD0FBA}" dt="2021-07-09T01:57:07.918" v="4" actId="1076"/>
        <pc:sldMkLst>
          <pc:docMk/>
          <pc:sldMk cId="2862677827" sldId="631"/>
        </pc:sldMkLst>
        <pc:spChg chg="mod">
          <ac:chgData name="EXTACADEMICO5" userId="S::extacademico5@inlearning.edu.pe::7e6ffdc5-3277-4583-ab6b-407c7ddbdcea" providerId="AD" clId="Web-{4380F1EB-7F57-680C-07A3-269993AD0FBA}" dt="2021-07-09T01:57:07.918" v="4" actId="1076"/>
          <ac:spMkLst>
            <pc:docMk/>
            <pc:sldMk cId="2862677827" sldId="631"/>
            <ac:spMk id="6" creationId="{94A11750-6BCD-4383-8AE3-E39DC90FE599}"/>
          </ac:spMkLst>
        </pc:spChg>
      </pc:sldChg>
      <pc:sldChg chg="modSp">
        <pc:chgData name="EXTACADEMICO5" userId="S::extacademico5@inlearning.edu.pe::7e6ffdc5-3277-4583-ab6b-407c7ddbdcea" providerId="AD" clId="Web-{4380F1EB-7F57-680C-07A3-269993AD0FBA}" dt="2021-07-09T01:59:27.645" v="8" actId="14100"/>
        <pc:sldMkLst>
          <pc:docMk/>
          <pc:sldMk cId="2544427556" sldId="647"/>
        </pc:sldMkLst>
        <pc:spChg chg="mod">
          <ac:chgData name="EXTACADEMICO5" userId="S::extacademico5@inlearning.edu.pe::7e6ffdc5-3277-4583-ab6b-407c7ddbdcea" providerId="AD" clId="Web-{4380F1EB-7F57-680C-07A3-269993AD0FBA}" dt="2021-07-09T01:59:17.457" v="5" actId="1076"/>
          <ac:spMkLst>
            <pc:docMk/>
            <pc:sldMk cId="2544427556" sldId="647"/>
            <ac:spMk id="4" creationId="{987AFD09-B359-46E1-B83B-1B6F86108254}"/>
          </ac:spMkLst>
        </pc:spChg>
        <pc:picChg chg="mod">
          <ac:chgData name="EXTACADEMICO5" userId="S::extacademico5@inlearning.edu.pe::7e6ffdc5-3277-4583-ab6b-407c7ddbdcea" providerId="AD" clId="Web-{4380F1EB-7F57-680C-07A3-269993AD0FBA}" dt="2021-07-09T01:59:27.645" v="8" actId="14100"/>
          <ac:picMkLst>
            <pc:docMk/>
            <pc:sldMk cId="2544427556" sldId="647"/>
            <ac:picMk id="5" creationId="{7CD49515-647C-460F-90BE-B1ADF62C4357}"/>
          </ac:picMkLst>
        </pc:picChg>
      </pc:sldChg>
      <pc:sldChg chg="modSp">
        <pc:chgData name="EXTACADEMICO5" userId="S::extacademico5@inlearning.edu.pe::7e6ffdc5-3277-4583-ab6b-407c7ddbdcea" providerId="AD" clId="Web-{4380F1EB-7F57-680C-07A3-269993AD0FBA}" dt="2021-07-09T02:01:20.480" v="27" actId="20577"/>
        <pc:sldMkLst>
          <pc:docMk/>
          <pc:sldMk cId="1241906938" sldId="649"/>
        </pc:sldMkLst>
        <pc:spChg chg="mod">
          <ac:chgData name="EXTACADEMICO5" userId="S::extacademico5@inlearning.edu.pe::7e6ffdc5-3277-4583-ab6b-407c7ddbdcea" providerId="AD" clId="Web-{4380F1EB-7F57-680C-07A3-269993AD0FBA}" dt="2021-07-09T02:01:20.480" v="27" actId="20577"/>
          <ac:spMkLst>
            <pc:docMk/>
            <pc:sldMk cId="1241906938" sldId="649"/>
            <ac:spMk id="9" creationId="{BF0E2655-A1C9-4578-8ECD-BB7CA5DBF741}"/>
          </ac:spMkLst>
        </pc:spChg>
        <pc:picChg chg="mod">
          <ac:chgData name="EXTACADEMICO5" userId="S::extacademico5@inlearning.edu.pe::7e6ffdc5-3277-4583-ab6b-407c7ddbdcea" providerId="AD" clId="Web-{4380F1EB-7F57-680C-07A3-269993AD0FBA}" dt="2021-07-09T02:00:42.806" v="26" actId="1076"/>
          <ac:picMkLst>
            <pc:docMk/>
            <pc:sldMk cId="1241906938" sldId="649"/>
            <ac:picMk id="10" creationId="{55E8F1D4-5AA5-4612-9ACB-D35D2662A3EE}"/>
          </ac:picMkLst>
        </pc:picChg>
      </pc:sldChg>
      <pc:sldChg chg="modSp">
        <pc:chgData name="EXTACADEMICO5" userId="S::extacademico5@inlearning.edu.pe::7e6ffdc5-3277-4583-ab6b-407c7ddbdcea" providerId="AD" clId="Web-{4380F1EB-7F57-680C-07A3-269993AD0FBA}" dt="2021-07-09T02:01:35.121" v="32" actId="1076"/>
        <pc:sldMkLst>
          <pc:docMk/>
          <pc:sldMk cId="308231306" sldId="650"/>
        </pc:sldMkLst>
        <pc:spChg chg="mod">
          <ac:chgData name="EXTACADEMICO5" userId="S::extacademico5@inlearning.edu.pe::7e6ffdc5-3277-4583-ab6b-407c7ddbdcea" providerId="AD" clId="Web-{4380F1EB-7F57-680C-07A3-269993AD0FBA}" dt="2021-07-09T02:01:29.777" v="30" actId="20577"/>
          <ac:spMkLst>
            <pc:docMk/>
            <pc:sldMk cId="308231306" sldId="650"/>
            <ac:spMk id="9" creationId="{B77EE6CA-A2F5-4A5B-9890-7F7939638C7F}"/>
          </ac:spMkLst>
        </pc:spChg>
        <pc:picChg chg="mod">
          <ac:chgData name="EXTACADEMICO5" userId="S::extacademico5@inlearning.edu.pe::7e6ffdc5-3277-4583-ab6b-407c7ddbdcea" providerId="AD" clId="Web-{4380F1EB-7F57-680C-07A3-269993AD0FBA}" dt="2021-07-09T02:01:35.121" v="32" actId="1076"/>
          <ac:picMkLst>
            <pc:docMk/>
            <pc:sldMk cId="308231306" sldId="650"/>
            <ac:picMk id="10" creationId="{DC68313A-D517-453F-B2A7-6842455134D9}"/>
          </ac:picMkLst>
        </pc:picChg>
      </pc:sldChg>
      <pc:sldChg chg="modSp">
        <pc:chgData name="EXTACADEMICO5" userId="S::extacademico5@inlearning.edu.pe::7e6ffdc5-3277-4583-ab6b-407c7ddbdcea" providerId="AD" clId="Web-{4380F1EB-7F57-680C-07A3-269993AD0FBA}" dt="2021-07-09T02:03:15.143" v="33" actId="14100"/>
        <pc:sldMkLst>
          <pc:docMk/>
          <pc:sldMk cId="500582842" sldId="652"/>
        </pc:sldMkLst>
        <pc:picChg chg="mod">
          <ac:chgData name="EXTACADEMICO5" userId="S::extacademico5@inlearning.edu.pe::7e6ffdc5-3277-4583-ab6b-407c7ddbdcea" providerId="AD" clId="Web-{4380F1EB-7F57-680C-07A3-269993AD0FBA}" dt="2021-07-09T02:03:15.143" v="33" actId="14100"/>
          <ac:picMkLst>
            <pc:docMk/>
            <pc:sldMk cId="500582842" sldId="652"/>
            <ac:picMk id="25" creationId="{77490277-016E-43AA-BB7C-92D7EF1FAA92}"/>
          </ac:picMkLst>
        </pc:picChg>
      </pc:sldChg>
      <pc:sldChg chg="modSp">
        <pc:chgData name="EXTACADEMICO5" userId="S::extacademico5@inlearning.edu.pe::7e6ffdc5-3277-4583-ab6b-407c7ddbdcea" providerId="AD" clId="Web-{4380F1EB-7F57-680C-07A3-269993AD0FBA}" dt="2021-07-09T02:03:43.254" v="36" actId="1076"/>
        <pc:sldMkLst>
          <pc:docMk/>
          <pc:sldMk cId="4033918908" sldId="654"/>
        </pc:sldMkLst>
        <pc:picChg chg="mod">
          <ac:chgData name="EXTACADEMICO5" userId="S::extacademico5@inlearning.edu.pe::7e6ffdc5-3277-4583-ab6b-407c7ddbdcea" providerId="AD" clId="Web-{4380F1EB-7F57-680C-07A3-269993AD0FBA}" dt="2021-07-09T02:03:43.254" v="36" actId="1076"/>
          <ac:picMkLst>
            <pc:docMk/>
            <pc:sldMk cId="4033918908" sldId="654"/>
            <ac:picMk id="92" creationId="{DB946176-2869-4EEF-B605-99D9A7377545}"/>
          </ac:picMkLst>
        </pc:picChg>
      </pc:sldChg>
      <pc:sldChg chg="modSp">
        <pc:chgData name="EXTACADEMICO5" userId="S::extacademico5@inlearning.edu.pe::7e6ffdc5-3277-4583-ab6b-407c7ddbdcea" providerId="AD" clId="Web-{4380F1EB-7F57-680C-07A3-269993AD0FBA}" dt="2021-07-09T02:03:52.942" v="39" actId="1076"/>
        <pc:sldMkLst>
          <pc:docMk/>
          <pc:sldMk cId="3942523019" sldId="655"/>
        </pc:sldMkLst>
        <pc:picChg chg="mod">
          <ac:chgData name="EXTACADEMICO5" userId="S::extacademico5@inlearning.edu.pe::7e6ffdc5-3277-4583-ab6b-407c7ddbdcea" providerId="AD" clId="Web-{4380F1EB-7F57-680C-07A3-269993AD0FBA}" dt="2021-07-09T02:03:52.942" v="39" actId="1076"/>
          <ac:picMkLst>
            <pc:docMk/>
            <pc:sldMk cId="3942523019" sldId="655"/>
            <ac:picMk id="7" creationId="{818D13C3-118B-43A7-8D3E-BA4909F78BCE}"/>
          </ac:picMkLst>
        </pc:picChg>
      </pc:sldChg>
      <pc:sldChg chg="modSp">
        <pc:chgData name="EXTACADEMICO5" userId="S::extacademico5@inlearning.edu.pe::7e6ffdc5-3277-4583-ab6b-407c7ddbdcea" providerId="AD" clId="Web-{4380F1EB-7F57-680C-07A3-269993AD0FBA}" dt="2021-07-09T02:04:41.070" v="45" actId="1076"/>
        <pc:sldMkLst>
          <pc:docMk/>
          <pc:sldMk cId="4257240242" sldId="656"/>
        </pc:sldMkLst>
        <pc:picChg chg="mod">
          <ac:chgData name="EXTACADEMICO5" userId="S::extacademico5@inlearning.edu.pe::7e6ffdc5-3277-4583-ab6b-407c7ddbdcea" providerId="AD" clId="Web-{4380F1EB-7F57-680C-07A3-269993AD0FBA}" dt="2021-07-09T02:04:41.070" v="45" actId="1076"/>
          <ac:picMkLst>
            <pc:docMk/>
            <pc:sldMk cId="4257240242" sldId="656"/>
            <ac:picMk id="7" creationId="{818D13C3-118B-43A7-8D3E-BA4909F78BCE}"/>
          </ac:picMkLst>
        </pc:picChg>
      </pc:sldChg>
      <pc:sldChg chg="modSp">
        <pc:chgData name="EXTACADEMICO5" userId="S::extacademico5@inlearning.edu.pe::7e6ffdc5-3277-4583-ab6b-407c7ddbdcea" providerId="AD" clId="Web-{4380F1EB-7F57-680C-07A3-269993AD0FBA}" dt="2021-07-09T02:06:09.122" v="58" actId="1076"/>
        <pc:sldMkLst>
          <pc:docMk/>
          <pc:sldMk cId="1169549010" sldId="658"/>
        </pc:sldMkLst>
        <pc:spChg chg="mod">
          <ac:chgData name="EXTACADEMICO5" userId="S::extacademico5@inlearning.edu.pe::7e6ffdc5-3277-4583-ab6b-407c7ddbdcea" providerId="AD" clId="Web-{4380F1EB-7F57-680C-07A3-269993AD0FBA}" dt="2021-07-09T02:06:02.544" v="57" actId="20577"/>
          <ac:spMkLst>
            <pc:docMk/>
            <pc:sldMk cId="1169549010" sldId="658"/>
            <ac:spMk id="57" creationId="{A01FFEDC-5DC1-4C2D-BA1A-550EF407FCDC}"/>
          </ac:spMkLst>
        </pc:spChg>
        <pc:grpChg chg="mod">
          <ac:chgData name="EXTACADEMICO5" userId="S::extacademico5@inlearning.edu.pe::7e6ffdc5-3277-4583-ab6b-407c7ddbdcea" providerId="AD" clId="Web-{4380F1EB-7F57-680C-07A3-269993AD0FBA}" dt="2021-07-09T02:06:09.122" v="58" actId="1076"/>
          <ac:grpSpMkLst>
            <pc:docMk/>
            <pc:sldMk cId="1169549010" sldId="658"/>
            <ac:grpSpMk id="58" creationId="{66FF739B-3171-4198-AE84-AF945BD46AF6}"/>
          </ac:grpSpMkLst>
        </pc:gr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8/07/2021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6.jpeg"/><Relationship Id="rId21" Type="http://schemas.openxmlformats.org/officeDocument/2006/relationships/image" Target="../media/image37.png"/><Relationship Id="rId7" Type="http://schemas.openxmlformats.org/officeDocument/2006/relationships/image" Target="../media/image10.jpeg"/><Relationship Id="rId12" Type="http://schemas.openxmlformats.org/officeDocument/2006/relationships/image" Target="../media/image16.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image" Target="../media/image5.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5.jpeg"/><Relationship Id="rId24" Type="http://schemas.openxmlformats.org/officeDocument/2006/relationships/image" Target="../media/image40.png"/><Relationship Id="rId5" Type="http://schemas.openxmlformats.org/officeDocument/2006/relationships/image" Target="../media/image8.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14.jpeg"/><Relationship Id="rId19" Type="http://schemas.openxmlformats.org/officeDocument/2006/relationships/image" Target="../media/image35.pn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23.png"/><Relationship Id="rId22" Type="http://schemas.openxmlformats.org/officeDocument/2006/relationships/image" Target="../media/image38.png"/><Relationship Id="rId27"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9.jpeg"/><Relationship Id="rId18"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38.png"/><Relationship Id="rId12" Type="http://schemas.openxmlformats.org/officeDocument/2006/relationships/image" Target="../media/image44.png"/><Relationship Id="rId17" Type="http://schemas.openxmlformats.org/officeDocument/2006/relationships/image" Target="../media/image53.png"/><Relationship Id="rId2" Type="http://schemas.openxmlformats.org/officeDocument/2006/relationships/image" Target="../media/image5.png"/><Relationship Id="rId16" Type="http://schemas.openxmlformats.org/officeDocument/2006/relationships/image" Target="../media/image52.png"/><Relationship Id="rId20"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5" Type="http://schemas.openxmlformats.org/officeDocument/2006/relationships/image" Target="../media/image51.jpeg"/><Relationship Id="rId10" Type="http://schemas.openxmlformats.org/officeDocument/2006/relationships/image" Target="../media/image42.png"/><Relationship Id="rId19" Type="http://schemas.openxmlformats.org/officeDocument/2006/relationships/image" Target="../media/image9.png"/><Relationship Id="rId4" Type="http://schemas.openxmlformats.org/officeDocument/2006/relationships/image" Target="../media/image14.jpeg"/><Relationship Id="rId9" Type="http://schemas.openxmlformats.org/officeDocument/2006/relationships/image" Target="../media/image40.pn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Primer plano de bolígrafo sobre informe económico con la ventana de fondo Foto gratis">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29237"/>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Gestión De Proyectos De TI </a:t>
            </a:r>
          </a:p>
          <a:p>
            <a:endParaRPr lang="es-PE" dirty="0"/>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6: </a:t>
            </a:r>
            <a:r>
              <a:rPr lang="es-ES" sz="1200" dirty="0">
                <a:solidFill>
                  <a:schemeClr val="bg1"/>
                </a:solidFill>
                <a:latin typeface="Stag Book"/>
                <a:cs typeface="Arial"/>
              </a:rPr>
              <a:t> </a:t>
            </a:r>
            <a:r>
              <a:rPr lang="es-PE" sz="1200" dirty="0">
                <a:solidFill>
                  <a:schemeClr val="bg1"/>
                </a:solidFill>
                <a:latin typeface="Stag Book"/>
                <a:cs typeface="Arial"/>
              </a:rPr>
              <a:t>Gestión del Cronograma del Proyecto</a:t>
            </a:r>
          </a:p>
          <a:p>
            <a:pPr marL="0" indent="0">
              <a:buNone/>
            </a:pPr>
            <a:r>
              <a:rPr lang="es-PE" sz="1200" b="1" dirty="0">
                <a:solidFill>
                  <a:schemeClr val="bg1"/>
                </a:solidFill>
                <a:latin typeface="Stag Book"/>
                <a:cs typeface="Arial"/>
              </a:rPr>
              <a:t>Escuela de:  Tecnologías de la información </a:t>
            </a: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a:xfrm>
            <a:off x="453969" y="1187179"/>
            <a:ext cx="6284882" cy="477331"/>
          </a:xfrm>
        </p:spPr>
        <p:txBody>
          <a:bodyPr>
            <a:normAutofit/>
          </a:bodyPr>
          <a:lstStyle/>
          <a:p>
            <a:r>
              <a:rPr lang="es-PE" dirty="0"/>
              <a:t>Ejemplo de estimación de tiempo</a:t>
            </a:r>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6" name="8 Rectángulo">
            <a:extLst>
              <a:ext uri="{FF2B5EF4-FFF2-40B4-BE49-F238E27FC236}">
                <a16:creationId xmlns:a16="http://schemas.microsoft.com/office/drawing/2014/main" id="{475DDAD8-BFEA-41CB-AAE5-9E7C95C591BA}"/>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 Rectángulo">
            <a:extLst>
              <a:ext uri="{FF2B5EF4-FFF2-40B4-BE49-F238E27FC236}">
                <a16:creationId xmlns:a16="http://schemas.microsoft.com/office/drawing/2014/main" id="{04846384-F958-473F-9617-70EE3C3245CF}"/>
              </a:ext>
            </a:extLst>
          </p:cNvPr>
          <p:cNvSpPr/>
          <p:nvPr/>
        </p:nvSpPr>
        <p:spPr>
          <a:xfrm>
            <a:off x="385482" y="1638073"/>
            <a:ext cx="11448963" cy="3108543"/>
          </a:xfrm>
          <a:prstGeom prst="rect">
            <a:avLst/>
          </a:prstGeom>
        </p:spPr>
        <p:txBody>
          <a:bodyPr wrap="square">
            <a:spAutoFit/>
          </a:bodyPr>
          <a:lstStyle/>
          <a:p>
            <a:pPr algn="just"/>
            <a:r>
              <a:rPr lang="es-MX" sz="1600" dirty="0"/>
              <a:t> </a:t>
            </a:r>
          </a:p>
          <a:p>
            <a:pPr algn="just"/>
            <a:r>
              <a:rPr lang="es-MX" dirty="0"/>
              <a:t>Si el equipo de trabajo estima que la duración optimista de una actividad es de 4 días, lo más probable es 7 días y el escenario pesimista es de 16 días; aplicando las fórmulas PERT se obtiene lo siguiente: </a:t>
            </a:r>
          </a:p>
          <a:p>
            <a:pPr algn="just"/>
            <a:endParaRPr lang="es-MX" dirty="0"/>
          </a:p>
          <a:p>
            <a:pPr algn="just"/>
            <a:r>
              <a:rPr lang="es-MX" dirty="0"/>
              <a:t>Duración estimada = (4 días + 4 x 7 días + 16 días) / 6 = 8 días </a:t>
            </a:r>
          </a:p>
          <a:p>
            <a:pPr algn="just"/>
            <a:r>
              <a:rPr lang="es-MX" dirty="0"/>
              <a:t>Desviación estándar = (16 días – 4 días) / 6 = 2 días </a:t>
            </a:r>
          </a:p>
          <a:p>
            <a:pPr algn="just"/>
            <a:endParaRPr lang="es-MX" dirty="0"/>
          </a:p>
          <a:p>
            <a:pPr algn="just"/>
            <a:r>
              <a:rPr lang="es-MX" dirty="0"/>
              <a:t>¿Para qué sirve la desviación estándar de una actividad? </a:t>
            </a:r>
          </a:p>
          <a:p>
            <a:pPr algn="just"/>
            <a:r>
              <a:rPr lang="es-MX" dirty="0"/>
              <a:t>Bajo el supuesto de que esa actividad la podríamos repetir cientos de veces, por las leyes estadísticas de los grandes números, la distribución de esa actividad se aproximará seguramente a una normal estándar. </a:t>
            </a:r>
          </a:p>
          <a:p>
            <a:pPr algn="just"/>
            <a:endParaRPr lang="es-MX" dirty="0"/>
          </a:p>
        </p:txBody>
      </p:sp>
      <p:pic>
        <p:nvPicPr>
          <p:cNvPr id="8" name="Picture 2">
            <a:extLst>
              <a:ext uri="{FF2B5EF4-FFF2-40B4-BE49-F238E27FC236}">
                <a16:creationId xmlns:a16="http://schemas.microsoft.com/office/drawing/2014/main" id="{E1587779-F2BE-407A-821F-BED2582466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4"/>
          <a:stretch/>
        </p:blipFill>
        <p:spPr bwMode="auto">
          <a:xfrm>
            <a:off x="491711" y="4626125"/>
            <a:ext cx="5095668" cy="204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2 Rectángulo">
            <a:extLst>
              <a:ext uri="{FF2B5EF4-FFF2-40B4-BE49-F238E27FC236}">
                <a16:creationId xmlns:a16="http://schemas.microsoft.com/office/drawing/2014/main" id="{AF0D4C80-A46A-4C81-98B2-4CB1A32375E5}"/>
              </a:ext>
            </a:extLst>
          </p:cNvPr>
          <p:cNvSpPr/>
          <p:nvPr/>
        </p:nvSpPr>
        <p:spPr>
          <a:xfrm>
            <a:off x="6655702" y="4956267"/>
            <a:ext cx="4555221" cy="138499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MX" sz="1400" dirty="0"/>
              <a:t>68.26% de probabilidad que duración de esa actividad  esté </a:t>
            </a:r>
          </a:p>
          <a:p>
            <a:r>
              <a:rPr lang="es-MX" sz="1400" dirty="0"/>
              <a:t>comprendida entre la media +/- 1 desviación estándar.</a:t>
            </a:r>
          </a:p>
          <a:p>
            <a:r>
              <a:rPr lang="es-MX" sz="1400" dirty="0"/>
              <a:t>95.46% de probabilidad que duración de esa actividad esté </a:t>
            </a:r>
          </a:p>
          <a:p>
            <a:r>
              <a:rPr lang="es-MX" sz="1400" dirty="0"/>
              <a:t>comprendida entre la media +/- 2 desviación estándar.</a:t>
            </a:r>
          </a:p>
          <a:p>
            <a:r>
              <a:rPr lang="es-MX" sz="1400" dirty="0"/>
              <a:t>99.73% de probabilidad que duración de esa actividad esté </a:t>
            </a:r>
          </a:p>
          <a:p>
            <a:r>
              <a:rPr lang="es-MX" sz="1400" dirty="0"/>
              <a:t>comprendida entre la media +/- 3 desviación estándar.</a:t>
            </a:r>
            <a:endParaRPr lang="es-PE" sz="1400" dirty="0"/>
          </a:p>
        </p:txBody>
      </p:sp>
    </p:spTree>
    <p:extLst>
      <p:ext uri="{BB962C8B-B14F-4D97-AF65-F5344CB8AC3E}">
        <p14:creationId xmlns:p14="http://schemas.microsoft.com/office/powerpoint/2010/main" val="51052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358C098-A914-4E8E-B54A-B102F9C9DDE1}"/>
              </a:ext>
            </a:extLst>
          </p:cNvPr>
          <p:cNvSpPr>
            <a:spLocks noGrp="1"/>
          </p:cNvSpPr>
          <p:nvPr>
            <p:ph type="body" sz="quarter" idx="14"/>
          </p:nvPr>
        </p:nvSpPr>
        <p:spPr/>
        <p:txBody>
          <a:bodyPr>
            <a:normAutofit fontScale="77500" lnSpcReduction="20000"/>
          </a:bodyPr>
          <a:lstStyle/>
          <a:p>
            <a:r>
              <a:rPr lang="es-PE" dirty="0"/>
              <a:t>Estimar la Duración de las Actividades</a:t>
            </a:r>
          </a:p>
          <a:p>
            <a:r>
              <a:rPr lang="es-ES" dirty="0"/>
              <a:t>Herramientas y Técnicas </a:t>
            </a:r>
            <a:endParaRPr lang="es-PE" dirty="0"/>
          </a:p>
        </p:txBody>
      </p:sp>
      <p:sp>
        <p:nvSpPr>
          <p:cNvPr id="3" name="Marcador de texto 2">
            <a:extLst>
              <a:ext uri="{FF2B5EF4-FFF2-40B4-BE49-F238E27FC236}">
                <a16:creationId xmlns:a16="http://schemas.microsoft.com/office/drawing/2014/main" id="{A86A00CF-4721-4679-9E87-24C29E12CAA9}"/>
              </a:ext>
            </a:extLst>
          </p:cNvPr>
          <p:cNvSpPr>
            <a:spLocks noGrp="1"/>
          </p:cNvSpPr>
          <p:nvPr>
            <p:ph type="body" sz="quarter" idx="26"/>
          </p:nvPr>
        </p:nvSpPr>
        <p:spPr/>
        <p:txBody>
          <a:bodyPr/>
          <a:lstStyle/>
          <a:p>
            <a:r>
              <a:rPr lang="es-PE" dirty="0"/>
              <a:t>Gestión De Proyectos De TI </a:t>
            </a:r>
          </a:p>
          <a:p>
            <a:endParaRPr lang="es-PE" dirty="0"/>
          </a:p>
        </p:txBody>
      </p:sp>
      <p:grpSp>
        <p:nvGrpSpPr>
          <p:cNvPr id="6" name="Group 2">
            <a:extLst>
              <a:ext uri="{FF2B5EF4-FFF2-40B4-BE49-F238E27FC236}">
                <a16:creationId xmlns:a16="http://schemas.microsoft.com/office/drawing/2014/main" id="{2D6CA5AB-E66E-484C-B070-E2E413EDEC38}"/>
              </a:ext>
            </a:extLst>
          </p:cNvPr>
          <p:cNvGrpSpPr>
            <a:grpSpLocks/>
          </p:cNvGrpSpPr>
          <p:nvPr/>
        </p:nvGrpSpPr>
        <p:grpSpPr bwMode="auto">
          <a:xfrm>
            <a:off x="6780975" y="3456503"/>
            <a:ext cx="920963" cy="378756"/>
            <a:chOff x="2167" y="2947"/>
            <a:chExt cx="592" cy="275"/>
          </a:xfrm>
        </p:grpSpPr>
        <p:sp>
          <p:nvSpPr>
            <p:cNvPr id="7" name="Freeform 3">
              <a:extLst>
                <a:ext uri="{FF2B5EF4-FFF2-40B4-BE49-F238E27FC236}">
                  <a16:creationId xmlns:a16="http://schemas.microsoft.com/office/drawing/2014/main" id="{61A3B426-1830-461A-8B24-C4BAFE17CFDA}"/>
                </a:ext>
              </a:extLst>
            </p:cNvPr>
            <p:cNvSpPr>
              <a:spLocks noChangeArrowheads="1"/>
            </p:cNvSpPr>
            <p:nvPr/>
          </p:nvSpPr>
          <p:spPr bwMode="auto">
            <a:xfrm>
              <a:off x="2200" y="2947"/>
              <a:ext cx="559" cy="260"/>
            </a:xfrm>
            <a:custGeom>
              <a:avLst/>
              <a:gdLst>
                <a:gd name="T0" fmla="*/ 557 w 1398"/>
                <a:gd name="T1" fmla="*/ 5 h 649"/>
                <a:gd name="T2" fmla="*/ 4 w 1398"/>
                <a:gd name="T3" fmla="*/ 260 h 649"/>
                <a:gd name="T4" fmla="*/ 1 w 1398"/>
                <a:gd name="T5" fmla="*/ 260 h 649"/>
                <a:gd name="T6" fmla="*/ 0 w 1398"/>
                <a:gd name="T7" fmla="*/ 258 h 649"/>
                <a:gd name="T8" fmla="*/ 0 w 1398"/>
                <a:gd name="T9" fmla="*/ 256 h 649"/>
                <a:gd name="T10" fmla="*/ 1 w 1398"/>
                <a:gd name="T11" fmla="*/ 255 h 649"/>
                <a:gd name="T12" fmla="*/ 555 w 1398"/>
                <a:gd name="T13" fmla="*/ 0 h 649"/>
                <a:gd name="T14" fmla="*/ 557 w 1398"/>
                <a:gd name="T15" fmla="*/ 0 h 649"/>
                <a:gd name="T16" fmla="*/ 559 w 1398"/>
                <a:gd name="T17" fmla="*/ 1 h 649"/>
                <a:gd name="T18" fmla="*/ 559 w 1398"/>
                <a:gd name="T19" fmla="*/ 4 h 649"/>
                <a:gd name="T20" fmla="*/ 557 w 1398"/>
                <a:gd name="T21" fmla="*/ 5 h 6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8"/>
                <a:gd name="T34" fmla="*/ 0 h 649"/>
                <a:gd name="T35" fmla="*/ 1398 w 1398"/>
                <a:gd name="T36" fmla="*/ 649 h 6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8" h="649">
                  <a:moveTo>
                    <a:pt x="1394" y="13"/>
                  </a:moveTo>
                  <a:lnTo>
                    <a:pt x="9" y="649"/>
                  </a:lnTo>
                  <a:lnTo>
                    <a:pt x="3" y="649"/>
                  </a:lnTo>
                  <a:lnTo>
                    <a:pt x="0" y="645"/>
                  </a:lnTo>
                  <a:lnTo>
                    <a:pt x="0" y="639"/>
                  </a:lnTo>
                  <a:lnTo>
                    <a:pt x="3" y="636"/>
                  </a:lnTo>
                  <a:lnTo>
                    <a:pt x="1387" y="0"/>
                  </a:lnTo>
                  <a:lnTo>
                    <a:pt x="1393" y="0"/>
                  </a:lnTo>
                  <a:lnTo>
                    <a:pt x="1398" y="3"/>
                  </a:lnTo>
                  <a:lnTo>
                    <a:pt x="1398" y="9"/>
                  </a:lnTo>
                  <a:lnTo>
                    <a:pt x="1394"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 name="Freeform 4">
              <a:extLst>
                <a:ext uri="{FF2B5EF4-FFF2-40B4-BE49-F238E27FC236}">
                  <a16:creationId xmlns:a16="http://schemas.microsoft.com/office/drawing/2014/main" id="{3725CAA9-BF01-4514-981D-1DAFD2BA789C}"/>
                </a:ext>
              </a:extLst>
            </p:cNvPr>
            <p:cNvSpPr>
              <a:spLocks noChangeArrowheads="1"/>
            </p:cNvSpPr>
            <p:nvPr/>
          </p:nvSpPr>
          <p:spPr bwMode="auto">
            <a:xfrm>
              <a:off x="2167" y="3179"/>
              <a:ext cx="53" cy="43"/>
            </a:xfrm>
            <a:custGeom>
              <a:avLst/>
              <a:gdLst>
                <a:gd name="T0" fmla="*/ 53 w 133"/>
                <a:gd name="T1" fmla="*/ 43 h 109"/>
                <a:gd name="T2" fmla="*/ 0 w 133"/>
                <a:gd name="T3" fmla="*/ 41 h 109"/>
                <a:gd name="T4" fmla="*/ 33 w 133"/>
                <a:gd name="T5" fmla="*/ 0 h 109"/>
                <a:gd name="T6" fmla="*/ 0 60000 65536"/>
                <a:gd name="T7" fmla="*/ 0 60000 65536"/>
                <a:gd name="T8" fmla="*/ 0 60000 65536"/>
                <a:gd name="T9" fmla="*/ 0 w 133"/>
                <a:gd name="T10" fmla="*/ 0 h 109"/>
                <a:gd name="T11" fmla="*/ 133 w 133"/>
                <a:gd name="T12" fmla="*/ 109 h 109"/>
              </a:gdLst>
              <a:ahLst/>
              <a:cxnLst>
                <a:cxn ang="T6">
                  <a:pos x="T0" y="T1"/>
                </a:cxn>
                <a:cxn ang="T7">
                  <a:pos x="T2" y="T3"/>
                </a:cxn>
                <a:cxn ang="T8">
                  <a:pos x="T4" y="T5"/>
                </a:cxn>
              </a:cxnLst>
              <a:rect l="T9" t="T10" r="T11" b="T12"/>
              <a:pathLst>
                <a:path w="133" h="109">
                  <a:moveTo>
                    <a:pt x="133" y="109"/>
                  </a:moveTo>
                  <a:lnTo>
                    <a:pt x="0" y="104"/>
                  </a:lnTo>
                  <a:lnTo>
                    <a:pt x="83"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9" name="Group 5">
            <a:extLst>
              <a:ext uri="{FF2B5EF4-FFF2-40B4-BE49-F238E27FC236}">
                <a16:creationId xmlns:a16="http://schemas.microsoft.com/office/drawing/2014/main" id="{E013D345-FDB5-4B23-A380-BDEC1059907F}"/>
              </a:ext>
            </a:extLst>
          </p:cNvPr>
          <p:cNvGrpSpPr>
            <a:grpSpLocks/>
          </p:cNvGrpSpPr>
          <p:nvPr/>
        </p:nvGrpSpPr>
        <p:grpSpPr bwMode="auto">
          <a:xfrm>
            <a:off x="6780971" y="3986934"/>
            <a:ext cx="850956" cy="66113"/>
            <a:chOff x="2167" y="3332"/>
            <a:chExt cx="547" cy="48"/>
          </a:xfrm>
        </p:grpSpPr>
        <p:sp>
          <p:nvSpPr>
            <p:cNvPr id="10" name="Freeform 6">
              <a:extLst>
                <a:ext uri="{FF2B5EF4-FFF2-40B4-BE49-F238E27FC236}">
                  <a16:creationId xmlns:a16="http://schemas.microsoft.com/office/drawing/2014/main" id="{C37C1C94-2F8B-48BF-9593-A79628FD9A80}"/>
                </a:ext>
              </a:extLst>
            </p:cNvPr>
            <p:cNvSpPr>
              <a:spLocks noChangeArrowheads="1"/>
            </p:cNvSpPr>
            <p:nvPr/>
          </p:nvSpPr>
          <p:spPr bwMode="auto">
            <a:xfrm>
              <a:off x="2203" y="3353"/>
              <a:ext cx="511" cy="7"/>
            </a:xfrm>
            <a:custGeom>
              <a:avLst/>
              <a:gdLst>
                <a:gd name="T0" fmla="*/ 508 w 1276"/>
                <a:gd name="T1" fmla="*/ 7 h 15"/>
                <a:gd name="T2" fmla="*/ 3 w 1276"/>
                <a:gd name="T3" fmla="*/ 7 h 15"/>
                <a:gd name="T4" fmla="*/ 1 w 1276"/>
                <a:gd name="T5" fmla="*/ 6 h 15"/>
                <a:gd name="T6" fmla="*/ 0 w 1276"/>
                <a:gd name="T7" fmla="*/ 3 h 15"/>
                <a:gd name="T8" fmla="*/ 1 w 1276"/>
                <a:gd name="T9" fmla="*/ 1 h 15"/>
                <a:gd name="T10" fmla="*/ 3 w 1276"/>
                <a:gd name="T11" fmla="*/ 0 h 15"/>
                <a:gd name="T12" fmla="*/ 508 w 1276"/>
                <a:gd name="T13" fmla="*/ 0 h 15"/>
                <a:gd name="T14" fmla="*/ 511 w 1276"/>
                <a:gd name="T15" fmla="*/ 1 h 15"/>
                <a:gd name="T16" fmla="*/ 511 w 1276"/>
                <a:gd name="T17" fmla="*/ 3 h 15"/>
                <a:gd name="T18" fmla="*/ 511 w 1276"/>
                <a:gd name="T19" fmla="*/ 6 h 15"/>
                <a:gd name="T20" fmla="*/ 508 w 1276"/>
                <a:gd name="T21" fmla="*/ 7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76"/>
                <a:gd name="T34" fmla="*/ 0 h 15"/>
                <a:gd name="T35" fmla="*/ 1276 w 1276"/>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76" h="15">
                  <a:moveTo>
                    <a:pt x="1269" y="15"/>
                  </a:moveTo>
                  <a:lnTo>
                    <a:pt x="7" y="15"/>
                  </a:lnTo>
                  <a:lnTo>
                    <a:pt x="2" y="13"/>
                  </a:lnTo>
                  <a:lnTo>
                    <a:pt x="0" y="7"/>
                  </a:lnTo>
                  <a:lnTo>
                    <a:pt x="2" y="2"/>
                  </a:lnTo>
                  <a:lnTo>
                    <a:pt x="7" y="0"/>
                  </a:lnTo>
                  <a:lnTo>
                    <a:pt x="1269" y="0"/>
                  </a:lnTo>
                  <a:lnTo>
                    <a:pt x="1275" y="2"/>
                  </a:lnTo>
                  <a:lnTo>
                    <a:pt x="1276" y="7"/>
                  </a:lnTo>
                  <a:lnTo>
                    <a:pt x="1275" y="13"/>
                  </a:lnTo>
                  <a:lnTo>
                    <a:pt x="1269" y="1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1" name="Freeform 7">
              <a:extLst>
                <a:ext uri="{FF2B5EF4-FFF2-40B4-BE49-F238E27FC236}">
                  <a16:creationId xmlns:a16="http://schemas.microsoft.com/office/drawing/2014/main" id="{0B22CD3E-141A-4C93-A467-E3FE90791235}"/>
                </a:ext>
              </a:extLst>
            </p:cNvPr>
            <p:cNvSpPr>
              <a:spLocks noChangeArrowheads="1"/>
            </p:cNvSpPr>
            <p:nvPr/>
          </p:nvSpPr>
          <p:spPr bwMode="auto">
            <a:xfrm>
              <a:off x="2167" y="3332"/>
              <a:ext cx="48" cy="48"/>
            </a:xfrm>
            <a:custGeom>
              <a:avLst/>
              <a:gdLst>
                <a:gd name="T0" fmla="*/ 48 w 120"/>
                <a:gd name="T1" fmla="*/ 48 h 120"/>
                <a:gd name="T2" fmla="*/ 0 w 120"/>
                <a:gd name="T3" fmla="*/ 24 h 120"/>
                <a:gd name="T4" fmla="*/ 48 w 120"/>
                <a:gd name="T5" fmla="*/ 0 h 120"/>
                <a:gd name="T6" fmla="*/ 0 60000 65536"/>
                <a:gd name="T7" fmla="*/ 0 60000 65536"/>
                <a:gd name="T8" fmla="*/ 0 60000 65536"/>
                <a:gd name="T9" fmla="*/ 0 w 120"/>
                <a:gd name="T10" fmla="*/ 0 h 120"/>
                <a:gd name="T11" fmla="*/ 120 w 120"/>
                <a:gd name="T12" fmla="*/ 120 h 120"/>
              </a:gdLst>
              <a:ahLst/>
              <a:cxnLst>
                <a:cxn ang="T6">
                  <a:pos x="T0" y="T1"/>
                </a:cxn>
                <a:cxn ang="T7">
                  <a:pos x="T2" y="T3"/>
                </a:cxn>
                <a:cxn ang="T8">
                  <a:pos x="T4" y="T5"/>
                </a:cxn>
              </a:cxnLst>
              <a:rect l="T9" t="T10" r="T11" b="T12"/>
              <a:pathLst>
                <a:path w="120" h="120">
                  <a:moveTo>
                    <a:pt x="120" y="120"/>
                  </a:moveTo>
                  <a:lnTo>
                    <a:pt x="0" y="60"/>
                  </a:lnTo>
                  <a:lnTo>
                    <a:pt x="120" y="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2" name="Group 8">
            <a:extLst>
              <a:ext uri="{FF2B5EF4-FFF2-40B4-BE49-F238E27FC236}">
                <a16:creationId xmlns:a16="http://schemas.microsoft.com/office/drawing/2014/main" id="{87DB6F22-9268-4EB5-9F14-0823E3685EF1}"/>
              </a:ext>
            </a:extLst>
          </p:cNvPr>
          <p:cNvGrpSpPr>
            <a:grpSpLocks/>
          </p:cNvGrpSpPr>
          <p:nvPr/>
        </p:nvGrpSpPr>
        <p:grpSpPr bwMode="auto">
          <a:xfrm>
            <a:off x="6852533" y="4394432"/>
            <a:ext cx="849401" cy="567445"/>
            <a:chOff x="2213" y="3628"/>
            <a:chExt cx="546" cy="412"/>
          </a:xfrm>
        </p:grpSpPr>
        <p:sp>
          <p:nvSpPr>
            <p:cNvPr id="13" name="Freeform 9">
              <a:extLst>
                <a:ext uri="{FF2B5EF4-FFF2-40B4-BE49-F238E27FC236}">
                  <a16:creationId xmlns:a16="http://schemas.microsoft.com/office/drawing/2014/main" id="{5CC88DE7-A7DE-42C2-A7BF-4FFBEE9CFC74}"/>
                </a:ext>
              </a:extLst>
            </p:cNvPr>
            <p:cNvSpPr>
              <a:spLocks noChangeArrowheads="1"/>
            </p:cNvSpPr>
            <p:nvPr/>
          </p:nvSpPr>
          <p:spPr bwMode="auto">
            <a:xfrm>
              <a:off x="2241" y="3650"/>
              <a:ext cx="518" cy="390"/>
            </a:xfrm>
            <a:custGeom>
              <a:avLst/>
              <a:gdLst>
                <a:gd name="T0" fmla="*/ 513 w 1294"/>
                <a:gd name="T1" fmla="*/ 390 h 976"/>
                <a:gd name="T2" fmla="*/ 1 w 1294"/>
                <a:gd name="T3" fmla="*/ 5 h 976"/>
                <a:gd name="T4" fmla="*/ 0 w 1294"/>
                <a:gd name="T5" fmla="*/ 3 h 976"/>
                <a:gd name="T6" fmla="*/ 0 w 1294"/>
                <a:gd name="T7" fmla="*/ 1 h 976"/>
                <a:gd name="T8" fmla="*/ 2 w 1294"/>
                <a:gd name="T9" fmla="*/ 0 h 976"/>
                <a:gd name="T10" fmla="*/ 5 w 1294"/>
                <a:gd name="T11" fmla="*/ 0 h 976"/>
                <a:gd name="T12" fmla="*/ 517 w 1294"/>
                <a:gd name="T13" fmla="*/ 385 h 976"/>
                <a:gd name="T14" fmla="*/ 518 w 1294"/>
                <a:gd name="T15" fmla="*/ 387 h 976"/>
                <a:gd name="T16" fmla="*/ 518 w 1294"/>
                <a:gd name="T17" fmla="*/ 389 h 976"/>
                <a:gd name="T18" fmla="*/ 516 w 1294"/>
                <a:gd name="T19" fmla="*/ 390 h 976"/>
                <a:gd name="T20" fmla="*/ 513 w 1294"/>
                <a:gd name="T21" fmla="*/ 390 h 9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4"/>
                <a:gd name="T34" fmla="*/ 0 h 976"/>
                <a:gd name="T35" fmla="*/ 1294 w 1294"/>
                <a:gd name="T36" fmla="*/ 976 h 9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4" h="976">
                  <a:moveTo>
                    <a:pt x="1282" y="975"/>
                  </a:moveTo>
                  <a:lnTo>
                    <a:pt x="2" y="13"/>
                  </a:lnTo>
                  <a:lnTo>
                    <a:pt x="0" y="8"/>
                  </a:lnTo>
                  <a:lnTo>
                    <a:pt x="1" y="2"/>
                  </a:lnTo>
                  <a:lnTo>
                    <a:pt x="6" y="0"/>
                  </a:lnTo>
                  <a:lnTo>
                    <a:pt x="12" y="1"/>
                  </a:lnTo>
                  <a:lnTo>
                    <a:pt x="1292" y="963"/>
                  </a:lnTo>
                  <a:lnTo>
                    <a:pt x="1294" y="968"/>
                  </a:lnTo>
                  <a:lnTo>
                    <a:pt x="1293" y="974"/>
                  </a:lnTo>
                  <a:lnTo>
                    <a:pt x="1288" y="976"/>
                  </a:lnTo>
                  <a:lnTo>
                    <a:pt x="1282" y="97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 name="Freeform 10">
              <a:extLst>
                <a:ext uri="{FF2B5EF4-FFF2-40B4-BE49-F238E27FC236}">
                  <a16:creationId xmlns:a16="http://schemas.microsoft.com/office/drawing/2014/main" id="{69587E78-6B32-4856-97D9-9D3CC485EE5E}"/>
                </a:ext>
              </a:extLst>
            </p:cNvPr>
            <p:cNvSpPr>
              <a:spLocks noChangeArrowheads="1"/>
            </p:cNvSpPr>
            <p:nvPr/>
          </p:nvSpPr>
          <p:spPr bwMode="auto">
            <a:xfrm>
              <a:off x="2213" y="3628"/>
              <a:ext cx="52" cy="48"/>
            </a:xfrm>
            <a:custGeom>
              <a:avLst/>
              <a:gdLst>
                <a:gd name="T0" fmla="*/ 23 w 132"/>
                <a:gd name="T1" fmla="*/ 48 h 120"/>
                <a:gd name="T2" fmla="*/ 0 w 132"/>
                <a:gd name="T3" fmla="*/ 0 h 120"/>
                <a:gd name="T4" fmla="*/ 52 w 132"/>
                <a:gd name="T5" fmla="*/ 9 h 120"/>
                <a:gd name="T6" fmla="*/ 0 60000 65536"/>
                <a:gd name="T7" fmla="*/ 0 60000 65536"/>
                <a:gd name="T8" fmla="*/ 0 60000 65536"/>
                <a:gd name="T9" fmla="*/ 0 w 132"/>
                <a:gd name="T10" fmla="*/ 0 h 120"/>
                <a:gd name="T11" fmla="*/ 132 w 132"/>
                <a:gd name="T12" fmla="*/ 120 h 120"/>
              </a:gdLst>
              <a:ahLst/>
              <a:cxnLst>
                <a:cxn ang="T6">
                  <a:pos x="T0" y="T1"/>
                </a:cxn>
                <a:cxn ang="T7">
                  <a:pos x="T2" y="T3"/>
                </a:cxn>
                <a:cxn ang="T8">
                  <a:pos x="T4" y="T5"/>
                </a:cxn>
              </a:cxnLst>
              <a:rect l="T9" t="T10" r="T11" b="T12"/>
              <a:pathLst>
                <a:path w="132" h="120">
                  <a:moveTo>
                    <a:pt x="58" y="120"/>
                  </a:moveTo>
                  <a:lnTo>
                    <a:pt x="0" y="0"/>
                  </a:lnTo>
                  <a:lnTo>
                    <a:pt x="132" y="23"/>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5" name="Group 11">
            <a:extLst>
              <a:ext uri="{FF2B5EF4-FFF2-40B4-BE49-F238E27FC236}">
                <a16:creationId xmlns:a16="http://schemas.microsoft.com/office/drawing/2014/main" id="{CC6044F4-954D-4902-8617-9A87986340CF}"/>
              </a:ext>
            </a:extLst>
          </p:cNvPr>
          <p:cNvGrpSpPr>
            <a:grpSpLocks/>
          </p:cNvGrpSpPr>
          <p:nvPr/>
        </p:nvGrpSpPr>
        <p:grpSpPr bwMode="auto">
          <a:xfrm>
            <a:off x="5660888" y="3972977"/>
            <a:ext cx="228685" cy="217612"/>
            <a:chOff x="1447" y="3322"/>
            <a:chExt cx="147" cy="158"/>
          </a:xfrm>
        </p:grpSpPr>
        <p:sp>
          <p:nvSpPr>
            <p:cNvPr id="16" name="Freeform 22">
              <a:extLst>
                <a:ext uri="{FF2B5EF4-FFF2-40B4-BE49-F238E27FC236}">
                  <a16:creationId xmlns:a16="http://schemas.microsoft.com/office/drawing/2014/main" id="{7BD7A6A4-F73F-4036-9592-46C3FDC46807}"/>
                </a:ext>
              </a:extLst>
            </p:cNvPr>
            <p:cNvSpPr>
              <a:spLocks noChangeArrowheads="1"/>
            </p:cNvSpPr>
            <p:nvPr/>
          </p:nvSpPr>
          <p:spPr bwMode="auto">
            <a:xfrm>
              <a:off x="1576" y="3322"/>
              <a:ext cx="18" cy="24"/>
            </a:xfrm>
            <a:custGeom>
              <a:avLst/>
              <a:gdLst>
                <a:gd name="T0" fmla="*/ 6 w 45"/>
                <a:gd name="T1" fmla="*/ 24 h 60"/>
                <a:gd name="T2" fmla="*/ 18 w 45"/>
                <a:gd name="T3" fmla="*/ 21 h 60"/>
                <a:gd name="T4" fmla="*/ 12 w 45"/>
                <a:gd name="T5" fmla="*/ 0 h 60"/>
                <a:gd name="T6" fmla="*/ 0 w 45"/>
                <a:gd name="T7" fmla="*/ 3 h 60"/>
                <a:gd name="T8" fmla="*/ 6 w 45"/>
                <a:gd name="T9" fmla="*/ 24 h 60"/>
                <a:gd name="T10" fmla="*/ 0 60000 65536"/>
                <a:gd name="T11" fmla="*/ 0 60000 65536"/>
                <a:gd name="T12" fmla="*/ 0 60000 65536"/>
                <a:gd name="T13" fmla="*/ 0 60000 65536"/>
                <a:gd name="T14" fmla="*/ 0 60000 65536"/>
                <a:gd name="T15" fmla="*/ 0 w 45"/>
                <a:gd name="T16" fmla="*/ 0 h 60"/>
                <a:gd name="T17" fmla="*/ 45 w 45"/>
                <a:gd name="T18" fmla="*/ 60 h 60"/>
              </a:gdLst>
              <a:ahLst/>
              <a:cxnLst>
                <a:cxn ang="T10">
                  <a:pos x="T0" y="T1"/>
                </a:cxn>
                <a:cxn ang="T11">
                  <a:pos x="T2" y="T3"/>
                </a:cxn>
                <a:cxn ang="T12">
                  <a:pos x="T4" y="T5"/>
                </a:cxn>
                <a:cxn ang="T13">
                  <a:pos x="T6" y="T7"/>
                </a:cxn>
                <a:cxn ang="T14">
                  <a:pos x="T8" y="T9"/>
                </a:cxn>
              </a:cxnLst>
              <a:rect l="T15" t="T16" r="T17" b="T18"/>
              <a:pathLst>
                <a:path w="45" h="60">
                  <a:moveTo>
                    <a:pt x="14" y="60"/>
                  </a:moveTo>
                  <a:lnTo>
                    <a:pt x="45" y="52"/>
                  </a:lnTo>
                  <a:lnTo>
                    <a:pt x="31" y="0"/>
                  </a:lnTo>
                  <a:lnTo>
                    <a:pt x="0" y="7"/>
                  </a:lnTo>
                  <a:lnTo>
                    <a:pt x="14" y="6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7" name="Freeform 23">
              <a:extLst>
                <a:ext uri="{FF2B5EF4-FFF2-40B4-BE49-F238E27FC236}">
                  <a16:creationId xmlns:a16="http://schemas.microsoft.com/office/drawing/2014/main" id="{C15E4403-FBFB-47D9-9709-ABB41760347F}"/>
                </a:ext>
              </a:extLst>
            </p:cNvPr>
            <p:cNvSpPr>
              <a:spLocks noChangeArrowheads="1"/>
            </p:cNvSpPr>
            <p:nvPr/>
          </p:nvSpPr>
          <p:spPr bwMode="auto">
            <a:xfrm>
              <a:off x="1559" y="3371"/>
              <a:ext cx="23" cy="25"/>
            </a:xfrm>
            <a:custGeom>
              <a:avLst/>
              <a:gdLst>
                <a:gd name="T0" fmla="*/ 23 w 58"/>
                <a:gd name="T1" fmla="*/ 9 h 62"/>
                <a:gd name="T2" fmla="*/ 14 w 58"/>
                <a:gd name="T3" fmla="*/ 0 h 62"/>
                <a:gd name="T4" fmla="*/ 0 w 58"/>
                <a:gd name="T5" fmla="*/ 17 h 62"/>
                <a:gd name="T6" fmla="*/ 9 w 58"/>
                <a:gd name="T7" fmla="*/ 25 h 62"/>
                <a:gd name="T8" fmla="*/ 23 w 58"/>
                <a:gd name="T9" fmla="*/ 9 h 62"/>
                <a:gd name="T10" fmla="*/ 0 60000 65536"/>
                <a:gd name="T11" fmla="*/ 0 60000 65536"/>
                <a:gd name="T12" fmla="*/ 0 60000 65536"/>
                <a:gd name="T13" fmla="*/ 0 60000 65536"/>
                <a:gd name="T14" fmla="*/ 0 60000 65536"/>
                <a:gd name="T15" fmla="*/ 0 w 58"/>
                <a:gd name="T16" fmla="*/ 0 h 62"/>
                <a:gd name="T17" fmla="*/ 58 w 58"/>
                <a:gd name="T18" fmla="*/ 62 h 62"/>
              </a:gdLst>
              <a:ahLst/>
              <a:cxnLst>
                <a:cxn ang="T10">
                  <a:pos x="T0" y="T1"/>
                </a:cxn>
                <a:cxn ang="T11">
                  <a:pos x="T2" y="T3"/>
                </a:cxn>
                <a:cxn ang="T12">
                  <a:pos x="T4" y="T5"/>
                </a:cxn>
                <a:cxn ang="T13">
                  <a:pos x="T6" y="T7"/>
                </a:cxn>
                <a:cxn ang="T14">
                  <a:pos x="T8" y="T9"/>
                </a:cxn>
              </a:cxnLst>
              <a:rect l="T15" t="T16" r="T17" b="T18"/>
              <a:pathLst>
                <a:path w="58" h="62">
                  <a:moveTo>
                    <a:pt x="58" y="22"/>
                  </a:moveTo>
                  <a:lnTo>
                    <a:pt x="35" y="0"/>
                  </a:lnTo>
                  <a:lnTo>
                    <a:pt x="0" y="43"/>
                  </a:lnTo>
                  <a:lnTo>
                    <a:pt x="22" y="62"/>
                  </a:lnTo>
                  <a:lnTo>
                    <a:pt x="58" y="2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8" name="Freeform 24">
              <a:extLst>
                <a:ext uri="{FF2B5EF4-FFF2-40B4-BE49-F238E27FC236}">
                  <a16:creationId xmlns:a16="http://schemas.microsoft.com/office/drawing/2014/main" id="{6E8F68F1-72F0-4E70-8E46-2F54908BD655}"/>
                </a:ext>
              </a:extLst>
            </p:cNvPr>
            <p:cNvSpPr>
              <a:spLocks noChangeArrowheads="1"/>
            </p:cNvSpPr>
            <p:nvPr/>
          </p:nvSpPr>
          <p:spPr bwMode="auto">
            <a:xfrm>
              <a:off x="1447" y="3455"/>
              <a:ext cx="18" cy="25"/>
            </a:xfrm>
            <a:custGeom>
              <a:avLst/>
              <a:gdLst>
                <a:gd name="T0" fmla="*/ 12 w 46"/>
                <a:gd name="T1" fmla="*/ 0 h 62"/>
                <a:gd name="T2" fmla="*/ 0 w 46"/>
                <a:gd name="T3" fmla="*/ 3 h 62"/>
                <a:gd name="T4" fmla="*/ 6 w 46"/>
                <a:gd name="T5" fmla="*/ 25 h 62"/>
                <a:gd name="T6" fmla="*/ 18 w 46"/>
                <a:gd name="T7" fmla="*/ 21 h 62"/>
                <a:gd name="T8" fmla="*/ 12 w 46"/>
                <a:gd name="T9" fmla="*/ 0 h 62"/>
                <a:gd name="T10" fmla="*/ 0 60000 65536"/>
                <a:gd name="T11" fmla="*/ 0 60000 65536"/>
                <a:gd name="T12" fmla="*/ 0 60000 65536"/>
                <a:gd name="T13" fmla="*/ 0 60000 65536"/>
                <a:gd name="T14" fmla="*/ 0 60000 65536"/>
                <a:gd name="T15" fmla="*/ 0 w 46"/>
                <a:gd name="T16" fmla="*/ 0 h 62"/>
                <a:gd name="T17" fmla="*/ 46 w 46"/>
                <a:gd name="T18" fmla="*/ 62 h 62"/>
              </a:gdLst>
              <a:ahLst/>
              <a:cxnLst>
                <a:cxn ang="T10">
                  <a:pos x="T0" y="T1"/>
                </a:cxn>
                <a:cxn ang="T11">
                  <a:pos x="T2" y="T3"/>
                </a:cxn>
                <a:cxn ang="T12">
                  <a:pos x="T4" y="T5"/>
                </a:cxn>
                <a:cxn ang="T13">
                  <a:pos x="T6" y="T7"/>
                </a:cxn>
                <a:cxn ang="T14">
                  <a:pos x="T8" y="T9"/>
                </a:cxn>
              </a:cxnLst>
              <a:rect l="T15" t="T16" r="T17" b="T18"/>
              <a:pathLst>
                <a:path w="46" h="62">
                  <a:moveTo>
                    <a:pt x="31" y="0"/>
                  </a:moveTo>
                  <a:lnTo>
                    <a:pt x="0" y="7"/>
                  </a:lnTo>
                  <a:lnTo>
                    <a:pt x="15" y="62"/>
                  </a:lnTo>
                  <a:lnTo>
                    <a:pt x="46" y="52"/>
                  </a:lnTo>
                  <a:lnTo>
                    <a:pt x="31"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9" name="Line 25">
              <a:extLst>
                <a:ext uri="{FF2B5EF4-FFF2-40B4-BE49-F238E27FC236}">
                  <a16:creationId xmlns:a16="http://schemas.microsoft.com/office/drawing/2014/main" id="{471A1C5D-DDD5-42A9-A15C-A44381CAB9F9}"/>
                </a:ext>
              </a:extLst>
            </p:cNvPr>
            <p:cNvSpPr>
              <a:spLocks noChangeShapeType="1"/>
            </p:cNvSpPr>
            <p:nvPr/>
          </p:nvSpPr>
          <p:spPr bwMode="auto">
            <a:xfrm flipH="1" flipV="1">
              <a:off x="1504" y="3395"/>
              <a:ext cx="22" cy="0"/>
            </a:xfrm>
            <a:prstGeom prst="line">
              <a:avLst/>
            </a:prstGeom>
            <a:noFill/>
            <a:ln w="12700">
              <a:solidFill>
                <a:srgbClr val="FFFFFF"/>
              </a:solidFill>
              <a:round/>
              <a:headEnd/>
              <a:tailEnd/>
            </a:ln>
          </p:spPr>
          <p:txBody>
            <a:bodyPr/>
            <a:lstStyle/>
            <a:p>
              <a:endParaRPr lang="es-PE"/>
            </a:p>
          </p:txBody>
        </p:sp>
        <p:sp>
          <p:nvSpPr>
            <p:cNvPr id="20" name="Freeform 26">
              <a:extLst>
                <a:ext uri="{FF2B5EF4-FFF2-40B4-BE49-F238E27FC236}">
                  <a16:creationId xmlns:a16="http://schemas.microsoft.com/office/drawing/2014/main" id="{C537C653-C732-4C29-90A3-B02C729D1715}"/>
                </a:ext>
              </a:extLst>
            </p:cNvPr>
            <p:cNvSpPr>
              <a:spLocks noChangeArrowheads="1"/>
            </p:cNvSpPr>
            <p:nvPr/>
          </p:nvSpPr>
          <p:spPr bwMode="auto">
            <a:xfrm>
              <a:off x="1450" y="3405"/>
              <a:ext cx="22" cy="25"/>
            </a:xfrm>
            <a:custGeom>
              <a:avLst/>
              <a:gdLst>
                <a:gd name="T0" fmla="*/ 22 w 53"/>
                <a:gd name="T1" fmla="*/ 6 h 63"/>
                <a:gd name="T2" fmla="*/ 11 w 53"/>
                <a:gd name="T3" fmla="*/ 0 h 63"/>
                <a:gd name="T4" fmla="*/ 0 w 53"/>
                <a:gd name="T5" fmla="*/ 18 h 63"/>
                <a:gd name="T6" fmla="*/ 11 w 53"/>
                <a:gd name="T7" fmla="*/ 25 h 63"/>
                <a:gd name="T8" fmla="*/ 22 w 53"/>
                <a:gd name="T9" fmla="*/ 6 h 63"/>
                <a:gd name="T10" fmla="*/ 0 60000 65536"/>
                <a:gd name="T11" fmla="*/ 0 60000 65536"/>
                <a:gd name="T12" fmla="*/ 0 60000 65536"/>
                <a:gd name="T13" fmla="*/ 0 60000 65536"/>
                <a:gd name="T14" fmla="*/ 0 60000 65536"/>
                <a:gd name="T15" fmla="*/ 0 w 53"/>
                <a:gd name="T16" fmla="*/ 0 h 63"/>
                <a:gd name="T17" fmla="*/ 53 w 53"/>
                <a:gd name="T18" fmla="*/ 63 h 63"/>
              </a:gdLst>
              <a:ahLst/>
              <a:cxnLst>
                <a:cxn ang="T10">
                  <a:pos x="T0" y="T1"/>
                </a:cxn>
                <a:cxn ang="T11">
                  <a:pos x="T2" y="T3"/>
                </a:cxn>
                <a:cxn ang="T12">
                  <a:pos x="T4" y="T5"/>
                </a:cxn>
                <a:cxn ang="T13">
                  <a:pos x="T6" y="T7"/>
                </a:cxn>
                <a:cxn ang="T14">
                  <a:pos x="T8" y="T9"/>
                </a:cxn>
              </a:cxnLst>
              <a:rect l="T15" t="T16" r="T17" b="T18"/>
              <a:pathLst>
                <a:path w="53" h="63">
                  <a:moveTo>
                    <a:pt x="53" y="15"/>
                  </a:moveTo>
                  <a:lnTo>
                    <a:pt x="27" y="0"/>
                  </a:lnTo>
                  <a:lnTo>
                    <a:pt x="0" y="46"/>
                  </a:lnTo>
                  <a:lnTo>
                    <a:pt x="26" y="63"/>
                  </a:lnTo>
                  <a:lnTo>
                    <a:pt x="53" y="15"/>
                  </a:lnTo>
                  <a:close/>
                </a:path>
              </a:pathLst>
            </a:custGeom>
            <a:solidFill>
              <a:srgbClr val="FFFFFF"/>
            </a:solidFill>
            <a:ln w="12700" cmpd="sng">
              <a:solidFill>
                <a:srgbClr val="FFFFFF"/>
              </a:solidFill>
              <a:prstDash val="solid"/>
              <a:round/>
              <a:headEnd/>
              <a:tailEnd/>
            </a:ln>
          </p:spPr>
          <p:txBody>
            <a:bodyPr/>
            <a:lstStyle/>
            <a:p>
              <a:endParaRPr lang="es-PE"/>
            </a:p>
          </p:txBody>
        </p:sp>
      </p:grpSp>
      <p:sp>
        <p:nvSpPr>
          <p:cNvPr id="21" name="Text Box 105">
            <a:extLst>
              <a:ext uri="{FF2B5EF4-FFF2-40B4-BE49-F238E27FC236}">
                <a16:creationId xmlns:a16="http://schemas.microsoft.com/office/drawing/2014/main" id="{507055EA-AD32-423D-8EA2-56AF228C702C}"/>
              </a:ext>
            </a:extLst>
          </p:cNvPr>
          <p:cNvSpPr txBox="1">
            <a:spLocks noChangeArrowheads="1"/>
          </p:cNvSpPr>
          <p:nvPr/>
        </p:nvSpPr>
        <p:spPr bwMode="auto">
          <a:xfrm>
            <a:off x="7790607" y="3245769"/>
            <a:ext cx="3511169" cy="1782539"/>
          </a:xfrm>
          <a:prstGeom prst="rect">
            <a:avLst/>
          </a:prstGeom>
          <a:noFill/>
          <a:ln w="9525">
            <a:noFill/>
            <a:miter lim="800000"/>
            <a:headEnd/>
            <a:tailEnd/>
          </a:ln>
        </p:spPr>
        <p:txBody>
          <a:bodyPr lIns="0" tIns="0" rIns="0" bIns="0">
            <a:spAutoFit/>
          </a:bodyPr>
          <a:lstStyle/>
          <a:p>
            <a:pPr>
              <a:lnSpc>
                <a:spcPts val="1800"/>
              </a:lnSpc>
              <a:spcAft>
                <a:spcPts val="1300"/>
              </a:spcAft>
            </a:pPr>
            <a:r>
              <a:rPr lang="en-US" altLang="ja-JP" sz="1500" b="1" dirty="0" err="1">
                <a:latin typeface="Arial" charset="0"/>
                <a:cs typeface="Arial" charset="0"/>
              </a:rPr>
              <a:t>Reservas</a:t>
            </a:r>
            <a:r>
              <a:rPr lang="en-US" altLang="ja-JP" sz="1500" b="1" dirty="0">
                <a:latin typeface="Arial" charset="0"/>
                <a:cs typeface="Arial" charset="0"/>
              </a:rPr>
              <a:t> de </a:t>
            </a:r>
            <a:r>
              <a:rPr lang="en-US" altLang="ja-JP" sz="1500" b="1" dirty="0" err="1">
                <a:latin typeface="Arial" charset="0"/>
                <a:cs typeface="Arial" charset="0"/>
              </a:rPr>
              <a:t>tiempo</a:t>
            </a:r>
            <a:r>
              <a:rPr lang="en-US" altLang="ja-JP" sz="1500" b="1" dirty="0">
                <a:latin typeface="Arial" charset="0"/>
                <a:cs typeface="Arial" charset="0"/>
              </a:rPr>
              <a:t> </a:t>
            </a:r>
            <a:r>
              <a:rPr lang="en-US" altLang="ja-JP" sz="1500" b="1" dirty="0" err="1">
                <a:latin typeface="Arial" charset="0"/>
                <a:cs typeface="Arial" charset="0"/>
              </a:rPr>
              <a:t>para</a:t>
            </a:r>
            <a:r>
              <a:rPr lang="en-US" altLang="ja-JP" sz="1500" b="1" dirty="0">
                <a:latin typeface="Arial" charset="0"/>
                <a:cs typeface="Arial" charset="0"/>
              </a:rPr>
              <a:t>  </a:t>
            </a:r>
            <a:r>
              <a:rPr lang="en-US" altLang="ja-JP" sz="1500" b="1" dirty="0" err="1">
                <a:latin typeface="Arial" charset="0"/>
                <a:cs typeface="Arial" charset="0"/>
              </a:rPr>
              <a:t>contingencia</a:t>
            </a:r>
            <a:r>
              <a:rPr lang="en-US" altLang="ja-JP" sz="1500" b="1" dirty="0">
                <a:latin typeface="Arial" charset="0"/>
                <a:cs typeface="Arial" charset="0"/>
              </a:rPr>
              <a:t> (</a:t>
            </a:r>
            <a:r>
              <a:rPr lang="en-US" altLang="ja-JP" sz="1500" b="1" dirty="0" err="1">
                <a:latin typeface="Arial" charset="0"/>
                <a:cs typeface="Arial" charset="0"/>
              </a:rPr>
              <a:t>colchón</a:t>
            </a:r>
            <a:r>
              <a:rPr lang="en-US" altLang="ja-JP" sz="1500" b="1" dirty="0">
                <a:latin typeface="Arial" charset="0"/>
                <a:cs typeface="Arial" charset="0"/>
              </a:rPr>
              <a:t>) </a:t>
            </a:r>
          </a:p>
          <a:p>
            <a:pPr>
              <a:lnSpc>
                <a:spcPts val="1800"/>
              </a:lnSpc>
            </a:pPr>
            <a:r>
              <a:rPr lang="en-US" altLang="ja-JP" sz="1500" b="1" dirty="0">
                <a:latin typeface="Arial" charset="0"/>
                <a:cs typeface="Arial" charset="0"/>
              </a:rPr>
              <a:t>La </a:t>
            </a:r>
            <a:r>
              <a:rPr lang="en-US" altLang="ja-JP" sz="1500" b="1" dirty="0" err="1">
                <a:latin typeface="Arial" charset="0"/>
                <a:cs typeface="Arial" charset="0"/>
              </a:rPr>
              <a:t>reserva</a:t>
            </a:r>
            <a:r>
              <a:rPr lang="en-US" altLang="ja-JP" sz="1500" b="1" dirty="0">
                <a:latin typeface="Arial" charset="0"/>
                <a:cs typeface="Arial" charset="0"/>
              </a:rPr>
              <a:t> </a:t>
            </a:r>
            <a:r>
              <a:rPr lang="en-US" altLang="ja-JP" sz="1500" b="1" dirty="0" err="1">
                <a:latin typeface="Arial" charset="0"/>
                <a:cs typeface="Arial" charset="0"/>
              </a:rPr>
              <a:t>puede</a:t>
            </a:r>
            <a:r>
              <a:rPr lang="en-US" altLang="ja-JP" sz="1500" b="1" dirty="0">
                <a:latin typeface="Arial" charset="0"/>
                <a:cs typeface="Arial" charset="0"/>
              </a:rPr>
              <a:t> ser un </a:t>
            </a:r>
            <a:r>
              <a:rPr lang="en-US" altLang="ja-JP" sz="1500" b="1" dirty="0" err="1">
                <a:latin typeface="Arial" charset="0"/>
                <a:cs typeface="Arial" charset="0"/>
              </a:rPr>
              <a:t>porcentaje</a:t>
            </a:r>
            <a:r>
              <a:rPr lang="en-US" altLang="ja-JP" sz="1500" b="1" dirty="0">
                <a:latin typeface="Arial" charset="0"/>
                <a:cs typeface="Arial" charset="0"/>
              </a:rPr>
              <a:t> de  la </a:t>
            </a:r>
            <a:r>
              <a:rPr lang="en-US" altLang="ja-JP" sz="1500" b="1" dirty="0" err="1">
                <a:latin typeface="Arial" charset="0"/>
                <a:cs typeface="Arial" charset="0"/>
              </a:rPr>
              <a:t>duración</a:t>
            </a:r>
            <a:r>
              <a:rPr lang="en-US" altLang="ja-JP" sz="1500" b="1" dirty="0">
                <a:latin typeface="Arial" charset="0"/>
                <a:cs typeface="Arial" charset="0"/>
              </a:rPr>
              <a:t> de la </a:t>
            </a:r>
            <a:r>
              <a:rPr lang="en-US" altLang="ja-JP" sz="1500" b="1" dirty="0" err="1">
                <a:latin typeface="Arial" charset="0"/>
                <a:cs typeface="Arial" charset="0"/>
              </a:rPr>
              <a:t>actividad</a:t>
            </a:r>
            <a:r>
              <a:rPr lang="en-US" altLang="ja-JP" sz="1500" b="1" dirty="0">
                <a:latin typeface="Arial" charset="0"/>
                <a:cs typeface="Arial" charset="0"/>
              </a:rPr>
              <a:t> o </a:t>
            </a:r>
            <a:r>
              <a:rPr lang="en-US" altLang="ja-JP" sz="1500" b="1" dirty="0" err="1">
                <a:latin typeface="Arial" charset="0"/>
                <a:cs typeface="Arial" charset="0"/>
              </a:rPr>
              <a:t>calcularse</a:t>
            </a:r>
            <a:r>
              <a:rPr lang="en-US" altLang="ja-JP" sz="1500" b="1" dirty="0">
                <a:latin typeface="Arial" charset="0"/>
                <a:cs typeface="Arial" charset="0"/>
              </a:rPr>
              <a:t>  </a:t>
            </a:r>
            <a:r>
              <a:rPr lang="en-US" altLang="ja-JP" sz="1500" b="1" dirty="0" err="1">
                <a:latin typeface="Arial" charset="0"/>
                <a:cs typeface="Arial" charset="0"/>
              </a:rPr>
              <a:t>mediante</a:t>
            </a:r>
            <a:r>
              <a:rPr lang="en-US" altLang="ja-JP" sz="1500" b="1" dirty="0">
                <a:latin typeface="Arial" charset="0"/>
                <a:cs typeface="Arial" charset="0"/>
              </a:rPr>
              <a:t> el </a:t>
            </a:r>
            <a:r>
              <a:rPr lang="en-US" altLang="ja-JP" sz="1500" b="1" dirty="0" err="1">
                <a:latin typeface="Arial" charset="0"/>
                <a:cs typeface="Arial" charset="0"/>
              </a:rPr>
              <a:t>análisis</a:t>
            </a:r>
            <a:r>
              <a:rPr lang="en-US" altLang="ja-JP" sz="1500" b="1" dirty="0">
                <a:latin typeface="Arial" charset="0"/>
                <a:cs typeface="Arial" charset="0"/>
              </a:rPr>
              <a:t> </a:t>
            </a:r>
            <a:r>
              <a:rPr lang="en-US" altLang="ja-JP" sz="1500" b="1" dirty="0" err="1">
                <a:latin typeface="Arial" charset="0"/>
                <a:cs typeface="Arial" charset="0"/>
              </a:rPr>
              <a:t>cuantitativo</a:t>
            </a:r>
            <a:r>
              <a:rPr lang="en-US" altLang="ja-JP" sz="1500" b="1" dirty="0">
                <a:latin typeface="Arial" charset="0"/>
                <a:cs typeface="Arial" charset="0"/>
              </a:rPr>
              <a:t> de  </a:t>
            </a:r>
            <a:r>
              <a:rPr lang="en-US" altLang="ja-JP" sz="1500" b="1" dirty="0" err="1">
                <a:latin typeface="Arial" charset="0"/>
                <a:cs typeface="Arial" charset="0"/>
              </a:rPr>
              <a:t>riesgos</a:t>
            </a:r>
            <a:r>
              <a:rPr lang="en-US" altLang="ja-JP" sz="1500" b="1" dirty="0">
                <a:latin typeface="Arial" charset="0"/>
                <a:cs typeface="Arial" charset="0"/>
              </a:rPr>
              <a:t> (11.4)  </a:t>
            </a:r>
          </a:p>
          <a:p>
            <a:pPr>
              <a:lnSpc>
                <a:spcPts val="1800"/>
              </a:lnSpc>
            </a:pPr>
            <a:endParaRPr lang="en-US" altLang="ja-JP" sz="1500" b="1" dirty="0">
              <a:latin typeface="Arial" charset="0"/>
              <a:cs typeface="Arial" charset="0"/>
            </a:endParaRPr>
          </a:p>
        </p:txBody>
      </p:sp>
      <p:sp>
        <p:nvSpPr>
          <p:cNvPr id="22" name="Text Box 106">
            <a:extLst>
              <a:ext uri="{FF2B5EF4-FFF2-40B4-BE49-F238E27FC236}">
                <a16:creationId xmlns:a16="http://schemas.microsoft.com/office/drawing/2014/main" id="{4D14EFE1-E078-4679-A7AA-29134099A1ED}"/>
              </a:ext>
            </a:extLst>
          </p:cNvPr>
          <p:cNvSpPr txBox="1">
            <a:spLocks noChangeArrowheads="1"/>
          </p:cNvSpPr>
          <p:nvPr/>
        </p:nvSpPr>
        <p:spPr bwMode="auto">
          <a:xfrm>
            <a:off x="5551985" y="4306285"/>
            <a:ext cx="1325439" cy="523220"/>
          </a:xfrm>
          <a:prstGeom prst="rect">
            <a:avLst/>
          </a:prstGeom>
          <a:noFill/>
          <a:ln w="9525">
            <a:noFill/>
            <a:miter lim="800000"/>
            <a:headEnd/>
            <a:tailEnd/>
          </a:ln>
        </p:spPr>
        <p:txBody>
          <a:bodyPr lIns="0" tIns="0" rIns="0" bIns="0">
            <a:spAutoFit/>
          </a:bodyPr>
          <a:lstStyle/>
          <a:p>
            <a:r>
              <a:rPr lang="en-US" altLang="ja-JP" sz="1700" b="1" dirty="0" err="1">
                <a:latin typeface="Arial" charset="0"/>
                <a:cs typeface="Arial" charset="0"/>
              </a:rPr>
              <a:t>Análisis</a:t>
            </a:r>
            <a:r>
              <a:rPr lang="en-US" altLang="ja-JP" sz="1700" b="1" dirty="0">
                <a:latin typeface="Arial" charset="0"/>
                <a:cs typeface="Arial" charset="0"/>
              </a:rPr>
              <a:t> de   </a:t>
            </a:r>
          </a:p>
          <a:p>
            <a:endParaRPr lang="en-US" altLang="ja-JP" sz="1700" b="1" dirty="0">
              <a:latin typeface="Arial" charset="0"/>
              <a:cs typeface="Arial" charset="0"/>
            </a:endParaRPr>
          </a:p>
        </p:txBody>
      </p:sp>
      <p:sp>
        <p:nvSpPr>
          <p:cNvPr id="23" name="Text Box 107">
            <a:extLst>
              <a:ext uri="{FF2B5EF4-FFF2-40B4-BE49-F238E27FC236}">
                <a16:creationId xmlns:a16="http://schemas.microsoft.com/office/drawing/2014/main" id="{672D2BE1-ED83-4808-A070-33E66121C3A7}"/>
              </a:ext>
            </a:extLst>
          </p:cNvPr>
          <p:cNvSpPr txBox="1">
            <a:spLocks noChangeArrowheads="1"/>
          </p:cNvSpPr>
          <p:nvPr/>
        </p:nvSpPr>
        <p:spPr bwMode="auto">
          <a:xfrm>
            <a:off x="5698219" y="4529406"/>
            <a:ext cx="973855" cy="523220"/>
          </a:xfrm>
          <a:prstGeom prst="rect">
            <a:avLst/>
          </a:prstGeom>
          <a:noFill/>
          <a:ln w="9525">
            <a:noFill/>
            <a:miter lim="800000"/>
            <a:headEnd/>
            <a:tailEnd/>
          </a:ln>
        </p:spPr>
        <p:txBody>
          <a:bodyPr lIns="0" tIns="0" rIns="0" bIns="0">
            <a:spAutoFit/>
          </a:bodyPr>
          <a:lstStyle/>
          <a:p>
            <a:r>
              <a:rPr lang="en-US" altLang="ja-JP" sz="1700" b="1">
                <a:latin typeface="Arial" charset="0"/>
                <a:cs typeface="Arial" charset="0"/>
              </a:rPr>
              <a:t>Reserva  </a:t>
            </a:r>
          </a:p>
          <a:p>
            <a:endParaRPr lang="en-US" altLang="ja-JP" sz="1700" b="1">
              <a:latin typeface="Arial" charset="0"/>
              <a:cs typeface="Arial" charset="0"/>
            </a:endParaRPr>
          </a:p>
        </p:txBody>
      </p:sp>
      <p:sp>
        <p:nvSpPr>
          <p:cNvPr id="24" name="Text Box 108">
            <a:extLst>
              <a:ext uri="{FF2B5EF4-FFF2-40B4-BE49-F238E27FC236}">
                <a16:creationId xmlns:a16="http://schemas.microsoft.com/office/drawing/2014/main" id="{16478DB9-6AA4-48DA-B3DB-7C2F99407791}"/>
              </a:ext>
            </a:extLst>
          </p:cNvPr>
          <p:cNvSpPr txBox="1">
            <a:spLocks noChangeArrowheads="1"/>
          </p:cNvSpPr>
          <p:nvPr/>
        </p:nvSpPr>
        <p:spPr bwMode="auto">
          <a:xfrm>
            <a:off x="7790607" y="4869598"/>
            <a:ext cx="3909423" cy="923330"/>
          </a:xfrm>
          <a:prstGeom prst="rect">
            <a:avLst/>
          </a:prstGeom>
          <a:noFill/>
          <a:ln w="9525">
            <a:noFill/>
            <a:miter lim="800000"/>
            <a:headEnd/>
            <a:tailEnd/>
          </a:ln>
        </p:spPr>
        <p:txBody>
          <a:bodyPr lIns="0" tIns="0" rIns="0" bIns="0">
            <a:spAutoFit/>
          </a:bodyPr>
          <a:lstStyle/>
          <a:p>
            <a:pPr>
              <a:lnSpc>
                <a:spcPts val="1800"/>
              </a:lnSpc>
            </a:pPr>
            <a:r>
              <a:rPr lang="en-US" altLang="ja-JP" sz="1500" b="1" dirty="0">
                <a:latin typeface="Arial" charset="0"/>
                <a:cs typeface="Arial" charset="0"/>
              </a:rPr>
              <a:t>La </a:t>
            </a:r>
            <a:r>
              <a:rPr lang="en-US" altLang="ja-JP" sz="1500" b="1" dirty="0" err="1">
                <a:latin typeface="Arial" charset="0"/>
                <a:cs typeface="Arial" charset="0"/>
              </a:rPr>
              <a:t>reserva</a:t>
            </a:r>
            <a:r>
              <a:rPr lang="en-US" altLang="ja-JP" sz="1500" b="1" dirty="0">
                <a:latin typeface="Arial" charset="0"/>
                <a:cs typeface="Arial" charset="0"/>
              </a:rPr>
              <a:t> se </a:t>
            </a:r>
            <a:r>
              <a:rPr lang="en-US" altLang="ja-JP" sz="1500" b="1" dirty="0" err="1">
                <a:latin typeface="Arial" charset="0"/>
                <a:cs typeface="Arial" charset="0"/>
              </a:rPr>
              <a:t>puede</a:t>
            </a:r>
            <a:r>
              <a:rPr lang="en-US" altLang="ja-JP" sz="1500" b="1" dirty="0">
                <a:latin typeface="Arial" charset="0"/>
                <a:cs typeface="Arial" charset="0"/>
              </a:rPr>
              <a:t> </a:t>
            </a:r>
            <a:r>
              <a:rPr lang="en-US" altLang="ja-JP" sz="1500" b="1" dirty="0" err="1">
                <a:latin typeface="Arial" charset="0"/>
                <a:cs typeface="Arial" charset="0"/>
              </a:rPr>
              <a:t>utilizar</a:t>
            </a:r>
            <a:r>
              <a:rPr lang="en-US" altLang="ja-JP" sz="1500" b="1" dirty="0">
                <a:latin typeface="Arial" charset="0"/>
                <a:cs typeface="Arial" charset="0"/>
              </a:rPr>
              <a:t> de forma  </a:t>
            </a:r>
            <a:r>
              <a:rPr lang="en-US" altLang="ja-JP" sz="1500" b="1" dirty="0" err="1">
                <a:latin typeface="Arial" charset="0"/>
                <a:cs typeface="Arial" charset="0"/>
              </a:rPr>
              <a:t>parcial</a:t>
            </a:r>
            <a:r>
              <a:rPr lang="en-US" altLang="ja-JP" sz="1500" b="1" dirty="0">
                <a:latin typeface="Arial" charset="0"/>
                <a:cs typeface="Arial" charset="0"/>
              </a:rPr>
              <a:t> o total </a:t>
            </a:r>
            <a:r>
              <a:rPr lang="en-US" altLang="ja-JP" sz="1500" b="1" dirty="0" err="1">
                <a:latin typeface="Arial" charset="0"/>
                <a:cs typeface="Arial" charset="0"/>
              </a:rPr>
              <a:t>dependiendo</a:t>
            </a:r>
            <a:r>
              <a:rPr lang="en-US" altLang="ja-JP" sz="1500" b="1" dirty="0">
                <a:latin typeface="Arial" charset="0"/>
                <a:cs typeface="Arial" charset="0"/>
              </a:rPr>
              <a:t> de los </a:t>
            </a:r>
            <a:r>
              <a:rPr lang="en-US" altLang="ja-JP" sz="1500" b="1" dirty="0" err="1">
                <a:latin typeface="Arial" charset="0"/>
                <a:cs typeface="Arial" charset="0"/>
              </a:rPr>
              <a:t>riesgos</a:t>
            </a:r>
            <a:r>
              <a:rPr lang="en-US" altLang="ja-JP" sz="1500" b="1" dirty="0">
                <a:latin typeface="Arial" charset="0"/>
                <a:cs typeface="Arial" charset="0"/>
              </a:rPr>
              <a:t>  </a:t>
            </a:r>
            <a:r>
              <a:rPr lang="en-US" altLang="ja-JP" sz="1500" b="1" dirty="0" err="1">
                <a:latin typeface="Arial" charset="0"/>
                <a:cs typeface="Arial" charset="0"/>
              </a:rPr>
              <a:t>ocurridos</a:t>
            </a:r>
            <a:r>
              <a:rPr lang="en-US" altLang="ja-JP" sz="1500" b="1" dirty="0">
                <a:latin typeface="Arial" charset="0"/>
                <a:cs typeface="Arial" charset="0"/>
              </a:rPr>
              <a:t> </a:t>
            </a:r>
            <a:r>
              <a:rPr lang="en-US" altLang="ja-JP" sz="1500" b="1" dirty="0" err="1">
                <a:latin typeface="Arial" charset="0"/>
                <a:cs typeface="Arial" charset="0"/>
              </a:rPr>
              <a:t>en</a:t>
            </a:r>
            <a:r>
              <a:rPr lang="en-US" altLang="ja-JP" sz="1500" b="1" dirty="0">
                <a:latin typeface="Arial" charset="0"/>
                <a:cs typeface="Arial" charset="0"/>
              </a:rPr>
              <a:t> el </a:t>
            </a:r>
            <a:r>
              <a:rPr lang="en-US" altLang="ja-JP" sz="1500" b="1" dirty="0" err="1">
                <a:latin typeface="Arial" charset="0"/>
                <a:cs typeface="Arial" charset="0"/>
              </a:rPr>
              <a:t>proyecto</a:t>
            </a:r>
            <a:r>
              <a:rPr lang="en-US" altLang="ja-JP" sz="1500" b="1" dirty="0">
                <a:latin typeface="Arial" charset="0"/>
                <a:cs typeface="Arial" charset="0"/>
              </a:rPr>
              <a:t>  </a:t>
            </a:r>
          </a:p>
          <a:p>
            <a:pPr>
              <a:lnSpc>
                <a:spcPts val="1800"/>
              </a:lnSpc>
            </a:pPr>
            <a:endParaRPr lang="en-US" altLang="ja-JP" sz="1500" b="1" dirty="0">
              <a:latin typeface="Arial" charset="0"/>
              <a:cs typeface="Arial" charset="0"/>
            </a:endParaRPr>
          </a:p>
        </p:txBody>
      </p:sp>
      <p:pic>
        <p:nvPicPr>
          <p:cNvPr id="25" name="Picture 5">
            <a:extLst>
              <a:ext uri="{FF2B5EF4-FFF2-40B4-BE49-F238E27FC236}">
                <a16:creationId xmlns:a16="http://schemas.microsoft.com/office/drawing/2014/main" id="{4D595F7B-86CA-4204-A65E-6B241FB86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34" r="65266" b="33439"/>
          <a:stretch/>
        </p:blipFill>
        <p:spPr bwMode="auto">
          <a:xfrm>
            <a:off x="5551985" y="3392963"/>
            <a:ext cx="959445" cy="76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a:extLst>
              <a:ext uri="{FF2B5EF4-FFF2-40B4-BE49-F238E27FC236}">
                <a16:creationId xmlns:a16="http://schemas.microsoft.com/office/drawing/2014/main" id="{365FABDB-B31F-4175-8E14-81D06BCD81FD}"/>
              </a:ext>
            </a:extLst>
          </p:cNvPr>
          <p:cNvPicPr>
            <a:picLocks noChangeAspect="1" noChangeArrowheads="1"/>
          </p:cNvPicPr>
          <p:nvPr/>
        </p:nvPicPr>
        <p:blipFill rotWithShape="1">
          <a:blip r:embed="rId3" cstate="print"/>
          <a:srcRect t="4190"/>
          <a:stretch/>
        </p:blipFill>
        <p:spPr bwMode="auto">
          <a:xfrm>
            <a:off x="1131277" y="2734079"/>
            <a:ext cx="4009496" cy="3074705"/>
          </a:xfrm>
          <a:prstGeom prst="rect">
            <a:avLst/>
          </a:prstGeom>
          <a:noFill/>
          <a:ln w="9525">
            <a:noFill/>
            <a:miter lim="800000"/>
            <a:headEnd/>
            <a:tailEnd/>
          </a:ln>
        </p:spPr>
      </p:pic>
    </p:spTree>
    <p:extLst>
      <p:ext uri="{BB962C8B-B14F-4D97-AF65-F5344CB8AC3E}">
        <p14:creationId xmlns:p14="http://schemas.microsoft.com/office/powerpoint/2010/main" val="910442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CF8EC4D-9D21-4D90-AEE5-47EADB2A0D95}"/>
              </a:ext>
            </a:extLst>
          </p:cNvPr>
          <p:cNvSpPr>
            <a:spLocks noGrp="1"/>
          </p:cNvSpPr>
          <p:nvPr>
            <p:ph type="body" sz="quarter" idx="14"/>
          </p:nvPr>
        </p:nvSpPr>
        <p:spPr/>
        <p:txBody>
          <a:bodyPr/>
          <a:lstStyle/>
          <a:p>
            <a:r>
              <a:rPr lang="es-PE" dirty="0"/>
              <a:t>Holgura del proyecto </a:t>
            </a:r>
          </a:p>
        </p:txBody>
      </p:sp>
      <p:sp>
        <p:nvSpPr>
          <p:cNvPr id="3" name="Marcador de texto 2">
            <a:extLst>
              <a:ext uri="{FF2B5EF4-FFF2-40B4-BE49-F238E27FC236}">
                <a16:creationId xmlns:a16="http://schemas.microsoft.com/office/drawing/2014/main" id="{3131BB74-6FA1-4AC0-A0C3-4DCB30185E39}"/>
              </a:ext>
            </a:extLst>
          </p:cNvPr>
          <p:cNvSpPr>
            <a:spLocks noGrp="1"/>
          </p:cNvSpPr>
          <p:nvPr>
            <p:ph type="body" sz="quarter" idx="26"/>
          </p:nvPr>
        </p:nvSpPr>
        <p:spPr/>
        <p:txBody>
          <a:bodyPr/>
          <a:lstStyle/>
          <a:p>
            <a:r>
              <a:rPr lang="es-PE" dirty="0"/>
              <a:t>Gestión De Proyectos De TI </a:t>
            </a:r>
          </a:p>
          <a:p>
            <a:endParaRPr lang="es-PE" dirty="0"/>
          </a:p>
        </p:txBody>
      </p:sp>
      <p:sp>
        <p:nvSpPr>
          <p:cNvPr id="4" name="1 Rectángulo">
            <a:extLst>
              <a:ext uri="{FF2B5EF4-FFF2-40B4-BE49-F238E27FC236}">
                <a16:creationId xmlns:a16="http://schemas.microsoft.com/office/drawing/2014/main" id="{11102403-1BF0-4AE6-840F-5E30385EA34B}"/>
              </a:ext>
            </a:extLst>
          </p:cNvPr>
          <p:cNvSpPr/>
          <p:nvPr/>
        </p:nvSpPr>
        <p:spPr>
          <a:xfrm>
            <a:off x="152400" y="1825642"/>
            <a:ext cx="11893061" cy="2862322"/>
          </a:xfrm>
          <a:prstGeom prst="rect">
            <a:avLst/>
          </a:prstGeom>
        </p:spPr>
        <p:txBody>
          <a:bodyPr wrap="square">
            <a:spAutoFit/>
          </a:bodyPr>
          <a:lstStyle/>
          <a:p>
            <a:pPr algn="just"/>
            <a:r>
              <a:rPr lang="es-MX" dirty="0"/>
              <a:t>Tiempo que se puede demorar el proyecto sin retrasar la fecha externa de finalización. </a:t>
            </a:r>
          </a:p>
          <a:p>
            <a:pPr algn="just"/>
            <a:endParaRPr lang="es-MX" dirty="0"/>
          </a:p>
          <a:p>
            <a:pPr algn="just"/>
            <a:r>
              <a:rPr lang="es-MX" dirty="0"/>
              <a:t>Por ejemplo, si hemos firmado un contrato con el cliente para construir el hospital en 90 días y el plan indica 69 días, tenemos una </a:t>
            </a:r>
            <a:r>
              <a:rPr lang="es-MX" b="1" dirty="0"/>
              <a:t>holgura del proyecto de 21 días</a:t>
            </a:r>
            <a:r>
              <a:rPr lang="es-MX" dirty="0"/>
              <a:t>. </a:t>
            </a:r>
          </a:p>
          <a:p>
            <a:pPr algn="just"/>
            <a:endParaRPr lang="es-MX" dirty="0"/>
          </a:p>
          <a:p>
            <a:pPr algn="just"/>
            <a:r>
              <a:rPr lang="es-MX" i="1" dirty="0">
                <a:solidFill>
                  <a:srgbClr val="FF0000"/>
                </a:solidFill>
              </a:rPr>
              <a:t>La holgura del proyecto puede ser negativa</a:t>
            </a:r>
            <a:r>
              <a:rPr lang="es-MX" i="1" dirty="0"/>
              <a:t>. Por ejemplo, la fecha de finalización según el plan es de 69 días, mientras que la fecha establecida en el contrato con el cliente es de 60 días. En este caso la holgura total del proyecto es de -9 días. </a:t>
            </a:r>
          </a:p>
          <a:p>
            <a:pPr algn="just"/>
            <a:r>
              <a:rPr lang="es-MX" dirty="0"/>
              <a:t>Ahora bien, la forma más simple de analizar la duración del proyecto, la ruta crítica y las holguras de cada actividad sería utilizando un software de gestión de proyectos. Por ejemplo, con el MS Project podríamos demorar 5 minutos en obtener toda esta información. </a:t>
            </a:r>
          </a:p>
        </p:txBody>
      </p:sp>
      <p:pic>
        <p:nvPicPr>
          <p:cNvPr id="5" name="Picture 2">
            <a:extLst>
              <a:ext uri="{FF2B5EF4-FFF2-40B4-BE49-F238E27FC236}">
                <a16:creationId xmlns:a16="http://schemas.microsoft.com/office/drawing/2014/main" id="{F037DE79-27AE-4D10-9E62-7AC67F03B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998" y="4481483"/>
            <a:ext cx="5112568" cy="224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51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0566DC-EE24-4672-B572-D3B4A68C155D}"/>
              </a:ext>
            </a:extLst>
          </p:cNvPr>
          <p:cNvSpPr>
            <a:spLocks noGrp="1"/>
          </p:cNvSpPr>
          <p:nvPr>
            <p:ph type="body" sz="quarter" idx="14"/>
          </p:nvPr>
        </p:nvSpPr>
        <p:spPr/>
        <p:txBody>
          <a:bodyPr/>
          <a:lstStyle/>
          <a:p>
            <a:r>
              <a:rPr lang="es-ES" dirty="0"/>
              <a:t>Desarrollar el Cronograma</a:t>
            </a:r>
            <a:endParaRPr lang="es-PE" dirty="0"/>
          </a:p>
        </p:txBody>
      </p:sp>
      <p:sp>
        <p:nvSpPr>
          <p:cNvPr id="3" name="Marcador de texto 2">
            <a:extLst>
              <a:ext uri="{FF2B5EF4-FFF2-40B4-BE49-F238E27FC236}">
                <a16:creationId xmlns:a16="http://schemas.microsoft.com/office/drawing/2014/main" id="{E98FE422-F4C3-4FD8-A66B-7A22CD40A872}"/>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9ECB2498-24F6-4CB8-A283-47D3E52E9B8F}"/>
              </a:ext>
            </a:extLst>
          </p:cNvPr>
          <p:cNvSpPr txBox="1">
            <a:spLocks noChangeArrowheads="1"/>
          </p:cNvSpPr>
          <p:nvPr/>
        </p:nvSpPr>
        <p:spPr>
          <a:xfrm>
            <a:off x="-65139" y="2279222"/>
            <a:ext cx="7850188" cy="34961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dirty="0"/>
              <a:t>Es el proceso que consiste en analizar las secuencias, duraciones, requerimientos de recursos y restricciones para crear el cronograma del proyecto.</a:t>
            </a:r>
          </a:p>
          <a:p>
            <a:pPr lvl="1" algn="just">
              <a:lnSpc>
                <a:spcPct val="80000"/>
              </a:lnSpc>
            </a:pPr>
            <a:r>
              <a:rPr lang="es-PE" sz="2600" dirty="0"/>
              <a:t>La incorporación de actividades, duraciones y recursos a la herramienta de planificación genera un cronograma con fechas planificadas para completar las actividades del proyecto.</a:t>
            </a:r>
          </a:p>
          <a:p>
            <a:pPr lvl="1" algn="just">
              <a:lnSpc>
                <a:spcPct val="80000"/>
              </a:lnSpc>
            </a:pPr>
            <a:r>
              <a:rPr lang="es-PE" sz="2600" dirty="0"/>
              <a:t>El desarrollo de un cronograma aceptable es un proceso iterativo que determina las fechas de inicio y finalización planificadas para las actividades y los hitos.</a:t>
            </a:r>
          </a:p>
          <a:p>
            <a:pPr>
              <a:lnSpc>
                <a:spcPct val="80000"/>
              </a:lnSpc>
            </a:pPr>
            <a:endParaRPr lang="es-PE" sz="3000" dirty="0"/>
          </a:p>
          <a:p>
            <a:pPr>
              <a:lnSpc>
                <a:spcPct val="80000"/>
              </a:lnSpc>
            </a:pPr>
            <a:endParaRPr lang="en-US" sz="3000" dirty="0"/>
          </a:p>
        </p:txBody>
      </p:sp>
      <p:pic>
        <p:nvPicPr>
          <p:cNvPr id="5" name="Picture 2" descr="https://encrypted-tbn2.gstatic.com/images?q=tbn:ANd9GcQ8oP_lYxTplRUcJ5ceq6hgKo2WcQlqNbjjv0CwJg-kmOizdON09g">
            <a:extLst>
              <a:ext uri="{FF2B5EF4-FFF2-40B4-BE49-F238E27FC236}">
                <a16:creationId xmlns:a16="http://schemas.microsoft.com/office/drawing/2014/main" id="{6D853AAC-06D1-4A23-B2C5-8BABAB433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7032" y="2667640"/>
            <a:ext cx="3052363" cy="202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87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7CE30D3-6D1F-44E5-9729-912C865A8051}"/>
              </a:ext>
            </a:extLst>
          </p:cNvPr>
          <p:cNvSpPr>
            <a:spLocks noGrp="1"/>
          </p:cNvSpPr>
          <p:nvPr>
            <p:ph type="body" sz="quarter" idx="14"/>
          </p:nvPr>
        </p:nvSpPr>
        <p:spPr/>
        <p:txBody>
          <a:bodyPr>
            <a:normAutofit fontScale="85000" lnSpcReduction="20000"/>
          </a:bodyPr>
          <a:lstStyle/>
          <a:p>
            <a:r>
              <a:rPr lang="es-ES" dirty="0"/>
              <a:t>Desarrollar el Cronograma</a:t>
            </a:r>
          </a:p>
          <a:p>
            <a:r>
              <a:rPr lang="es-ES" dirty="0"/>
              <a:t>Mapa del proceso</a:t>
            </a:r>
            <a:endParaRPr lang="es-PE" dirty="0"/>
          </a:p>
        </p:txBody>
      </p:sp>
      <p:sp>
        <p:nvSpPr>
          <p:cNvPr id="3" name="Marcador de texto 2">
            <a:extLst>
              <a:ext uri="{FF2B5EF4-FFF2-40B4-BE49-F238E27FC236}">
                <a16:creationId xmlns:a16="http://schemas.microsoft.com/office/drawing/2014/main" id="{8D045751-AB42-4396-814D-0F7CF024695F}"/>
              </a:ext>
            </a:extLst>
          </p:cNvPr>
          <p:cNvSpPr>
            <a:spLocks noGrp="1"/>
          </p:cNvSpPr>
          <p:nvPr>
            <p:ph type="body" sz="quarter" idx="26"/>
          </p:nvPr>
        </p:nvSpPr>
        <p:spPr/>
        <p:txBody>
          <a:bodyPr/>
          <a:lstStyle/>
          <a:p>
            <a:r>
              <a:rPr lang="es-PE" dirty="0"/>
              <a:t>Gestión De Proyectos De TI </a:t>
            </a:r>
          </a:p>
          <a:p>
            <a:endParaRPr lang="es-PE" dirty="0"/>
          </a:p>
        </p:txBody>
      </p:sp>
      <p:sp>
        <p:nvSpPr>
          <p:cNvPr id="30" name="71 Rectángulo">
            <a:extLst>
              <a:ext uri="{FF2B5EF4-FFF2-40B4-BE49-F238E27FC236}">
                <a16:creationId xmlns:a16="http://schemas.microsoft.com/office/drawing/2014/main" id="{D4D1BBB7-C801-4BE2-8C2B-50865A6ABD54}"/>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Picture 5">
            <a:extLst>
              <a:ext uri="{FF2B5EF4-FFF2-40B4-BE49-F238E27FC236}">
                <a16:creationId xmlns:a16="http://schemas.microsoft.com/office/drawing/2014/main" id="{4B5F4F10-3710-4EAF-B69F-9F5A775AE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091" y="2961652"/>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1010 Flecha derecha">
            <a:extLst>
              <a:ext uri="{FF2B5EF4-FFF2-40B4-BE49-F238E27FC236}">
                <a16:creationId xmlns:a16="http://schemas.microsoft.com/office/drawing/2014/main" id="{15789C28-5088-40F9-820B-3D434E0AB03B}"/>
              </a:ext>
            </a:extLst>
          </p:cNvPr>
          <p:cNvSpPr/>
          <p:nvPr/>
        </p:nvSpPr>
        <p:spPr>
          <a:xfrm>
            <a:off x="4289938" y="4242718"/>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33" name="1011 Flecha derecha">
            <a:extLst>
              <a:ext uri="{FF2B5EF4-FFF2-40B4-BE49-F238E27FC236}">
                <a16:creationId xmlns:a16="http://schemas.microsoft.com/office/drawing/2014/main" id="{58562891-D658-4298-B034-50A7A4481FFB}"/>
              </a:ext>
            </a:extLst>
          </p:cNvPr>
          <p:cNvSpPr/>
          <p:nvPr/>
        </p:nvSpPr>
        <p:spPr>
          <a:xfrm>
            <a:off x="7817715" y="3657071"/>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34" name="Picture 8" descr="stock photo : Factory with solar panels 3d illustration">
            <a:extLst>
              <a:ext uri="{FF2B5EF4-FFF2-40B4-BE49-F238E27FC236}">
                <a16:creationId xmlns:a16="http://schemas.microsoft.com/office/drawing/2014/main" id="{2355D311-E70C-48A0-B5B0-8FAA4A9CF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39" y="5459171"/>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35" name="1013 CuadroTexto">
            <a:extLst>
              <a:ext uri="{FF2B5EF4-FFF2-40B4-BE49-F238E27FC236}">
                <a16:creationId xmlns:a16="http://schemas.microsoft.com/office/drawing/2014/main" id="{4B0070C8-CB19-41B2-831A-271076586632}"/>
              </a:ext>
            </a:extLst>
          </p:cNvPr>
          <p:cNvSpPr txBox="1"/>
          <p:nvPr/>
        </p:nvSpPr>
        <p:spPr>
          <a:xfrm>
            <a:off x="146866" y="6211669"/>
            <a:ext cx="1515883" cy="646331"/>
          </a:xfrm>
          <a:prstGeom prst="rect">
            <a:avLst/>
          </a:prstGeom>
          <a:noFill/>
        </p:spPr>
        <p:txBody>
          <a:bodyPr wrap="square" rtlCol="0">
            <a:spAutoFit/>
          </a:bodyPr>
          <a:lstStyle/>
          <a:p>
            <a:r>
              <a:rPr lang="es-PE" sz="1200" b="1" dirty="0"/>
              <a:t>Factores Ambientales de la Empresa</a:t>
            </a:r>
          </a:p>
        </p:txBody>
      </p:sp>
      <p:sp>
        <p:nvSpPr>
          <p:cNvPr id="36" name="1014 CuadroTexto">
            <a:extLst>
              <a:ext uri="{FF2B5EF4-FFF2-40B4-BE49-F238E27FC236}">
                <a16:creationId xmlns:a16="http://schemas.microsoft.com/office/drawing/2014/main" id="{154E8373-93B6-4902-A374-A7438F5E4997}"/>
              </a:ext>
            </a:extLst>
          </p:cNvPr>
          <p:cNvSpPr txBox="1"/>
          <p:nvPr/>
        </p:nvSpPr>
        <p:spPr>
          <a:xfrm>
            <a:off x="4863368" y="6131060"/>
            <a:ext cx="1116164" cy="646331"/>
          </a:xfrm>
          <a:prstGeom prst="rect">
            <a:avLst/>
          </a:prstGeom>
          <a:noFill/>
        </p:spPr>
        <p:txBody>
          <a:bodyPr wrap="square" rtlCol="0">
            <a:spAutoFit/>
          </a:bodyPr>
          <a:lstStyle/>
          <a:p>
            <a:r>
              <a:rPr lang="es-PE" sz="1200" b="1" dirty="0"/>
              <a:t>Activos de los Procesos de la Organización</a:t>
            </a:r>
          </a:p>
        </p:txBody>
      </p:sp>
      <p:pic>
        <p:nvPicPr>
          <p:cNvPr id="37" name="Picture 2">
            <a:extLst>
              <a:ext uri="{FF2B5EF4-FFF2-40B4-BE49-F238E27FC236}">
                <a16:creationId xmlns:a16="http://schemas.microsoft.com/office/drawing/2014/main" id="{E966FEAF-CBFE-4135-B383-46CB5984E4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35" y="1862082"/>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1016 CuadroTexto">
            <a:extLst>
              <a:ext uri="{FF2B5EF4-FFF2-40B4-BE49-F238E27FC236}">
                <a16:creationId xmlns:a16="http://schemas.microsoft.com/office/drawing/2014/main" id="{9E2829B5-0648-4CEC-AF55-9A816FB43163}"/>
              </a:ext>
            </a:extLst>
          </p:cNvPr>
          <p:cNvSpPr txBox="1"/>
          <p:nvPr/>
        </p:nvSpPr>
        <p:spPr>
          <a:xfrm>
            <a:off x="868615" y="1968210"/>
            <a:ext cx="1481346" cy="461665"/>
          </a:xfrm>
          <a:prstGeom prst="rect">
            <a:avLst/>
          </a:prstGeom>
          <a:noFill/>
        </p:spPr>
        <p:txBody>
          <a:bodyPr wrap="square" rtlCol="0">
            <a:spAutoFit/>
          </a:bodyPr>
          <a:lstStyle/>
          <a:p>
            <a:r>
              <a:rPr lang="es-PE" sz="1200" b="1" dirty="0"/>
              <a:t>Plan de Gestión del Cronograma</a:t>
            </a:r>
          </a:p>
        </p:txBody>
      </p:sp>
      <p:pic>
        <p:nvPicPr>
          <p:cNvPr id="39" name="Picture 4">
            <a:extLst>
              <a:ext uri="{FF2B5EF4-FFF2-40B4-BE49-F238E27FC236}">
                <a16:creationId xmlns:a16="http://schemas.microsoft.com/office/drawing/2014/main" id="{6A56F4FB-4803-4236-AD1A-1C22253340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6370" y="2358108"/>
            <a:ext cx="672381" cy="67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1018 CuadroTexto">
            <a:extLst>
              <a:ext uri="{FF2B5EF4-FFF2-40B4-BE49-F238E27FC236}">
                <a16:creationId xmlns:a16="http://schemas.microsoft.com/office/drawing/2014/main" id="{F21A43F5-1787-4A07-B9FC-439DD0EBE950}"/>
              </a:ext>
            </a:extLst>
          </p:cNvPr>
          <p:cNvSpPr txBox="1"/>
          <p:nvPr/>
        </p:nvSpPr>
        <p:spPr>
          <a:xfrm>
            <a:off x="2875195" y="2430116"/>
            <a:ext cx="1090488" cy="461665"/>
          </a:xfrm>
          <a:prstGeom prst="rect">
            <a:avLst/>
          </a:prstGeom>
          <a:noFill/>
        </p:spPr>
        <p:txBody>
          <a:bodyPr wrap="square" rtlCol="0">
            <a:spAutoFit/>
          </a:bodyPr>
          <a:lstStyle/>
          <a:p>
            <a:r>
              <a:rPr lang="es-PE" sz="1200" b="1" dirty="0"/>
              <a:t>Lista de Actividades</a:t>
            </a:r>
          </a:p>
        </p:txBody>
      </p:sp>
      <p:sp>
        <p:nvSpPr>
          <p:cNvPr id="41" name="1019 CuadroTexto">
            <a:extLst>
              <a:ext uri="{FF2B5EF4-FFF2-40B4-BE49-F238E27FC236}">
                <a16:creationId xmlns:a16="http://schemas.microsoft.com/office/drawing/2014/main" id="{E22D52B0-6A6F-4D5A-A510-48393A7F82BD}"/>
              </a:ext>
            </a:extLst>
          </p:cNvPr>
          <p:cNvSpPr txBox="1"/>
          <p:nvPr/>
        </p:nvSpPr>
        <p:spPr>
          <a:xfrm>
            <a:off x="2867360" y="3820582"/>
            <a:ext cx="1090488" cy="461665"/>
          </a:xfrm>
          <a:prstGeom prst="rect">
            <a:avLst/>
          </a:prstGeom>
          <a:noFill/>
        </p:spPr>
        <p:txBody>
          <a:bodyPr wrap="square" rtlCol="0">
            <a:spAutoFit/>
          </a:bodyPr>
          <a:lstStyle/>
          <a:p>
            <a:r>
              <a:rPr lang="es-PE" sz="1200" b="1" dirty="0"/>
              <a:t>Calendario de Recursos</a:t>
            </a:r>
          </a:p>
        </p:txBody>
      </p:sp>
      <p:sp>
        <p:nvSpPr>
          <p:cNvPr id="42" name="1020 CuadroTexto">
            <a:extLst>
              <a:ext uri="{FF2B5EF4-FFF2-40B4-BE49-F238E27FC236}">
                <a16:creationId xmlns:a16="http://schemas.microsoft.com/office/drawing/2014/main" id="{A4D7523A-78CD-4131-BA4E-6E247A934E01}"/>
              </a:ext>
            </a:extLst>
          </p:cNvPr>
          <p:cNvSpPr txBox="1"/>
          <p:nvPr/>
        </p:nvSpPr>
        <p:spPr>
          <a:xfrm>
            <a:off x="6339256" y="4940206"/>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43" name="Picture 12">
            <a:extLst>
              <a:ext uri="{FF2B5EF4-FFF2-40B4-BE49-F238E27FC236}">
                <a16:creationId xmlns:a16="http://schemas.microsoft.com/office/drawing/2014/main" id="{6A32BF69-3435-4B20-902F-806FCCAC0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2268" y="5435533"/>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1022 CuadroTexto">
            <a:extLst>
              <a:ext uri="{FF2B5EF4-FFF2-40B4-BE49-F238E27FC236}">
                <a16:creationId xmlns:a16="http://schemas.microsoft.com/office/drawing/2014/main" id="{4973BFE2-B697-4273-A3AA-B53476352B0C}"/>
              </a:ext>
            </a:extLst>
          </p:cNvPr>
          <p:cNvSpPr txBox="1"/>
          <p:nvPr/>
        </p:nvSpPr>
        <p:spPr>
          <a:xfrm>
            <a:off x="7702267" y="6231851"/>
            <a:ext cx="1071550" cy="461665"/>
          </a:xfrm>
          <a:prstGeom prst="rect">
            <a:avLst/>
          </a:prstGeom>
          <a:noFill/>
        </p:spPr>
        <p:txBody>
          <a:bodyPr wrap="square" rtlCol="0">
            <a:spAutoFit/>
          </a:bodyPr>
          <a:lstStyle/>
          <a:p>
            <a:r>
              <a:rPr lang="es-PE" sz="1200" b="1" dirty="0"/>
              <a:t>Documentos del Proyecto</a:t>
            </a:r>
          </a:p>
        </p:txBody>
      </p:sp>
      <p:cxnSp>
        <p:nvCxnSpPr>
          <p:cNvPr id="45" name="1023 Conector recto de flecha">
            <a:extLst>
              <a:ext uri="{FF2B5EF4-FFF2-40B4-BE49-F238E27FC236}">
                <a16:creationId xmlns:a16="http://schemas.microsoft.com/office/drawing/2014/main" id="{88F4AFD6-FEAD-4DFC-B4AA-91C376689CED}"/>
              </a:ext>
            </a:extLst>
          </p:cNvPr>
          <p:cNvCxnSpPr/>
          <p:nvPr/>
        </p:nvCxnSpPr>
        <p:spPr>
          <a:xfrm>
            <a:off x="7319173" y="5193159"/>
            <a:ext cx="535775" cy="4002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46" name="Picture 2">
            <a:extLst>
              <a:ext uri="{FF2B5EF4-FFF2-40B4-BE49-F238E27FC236}">
                <a16:creationId xmlns:a16="http://schemas.microsoft.com/office/drawing/2014/main" id="{F68A864E-0165-4DCE-9D8F-2ACFC14A59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6173" y="5240684"/>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a:extLst>
              <a:ext uri="{FF2B5EF4-FFF2-40B4-BE49-F238E27FC236}">
                <a16:creationId xmlns:a16="http://schemas.microsoft.com/office/drawing/2014/main" id="{722BACC5-B1E2-46F1-97F1-56B9D0734B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8117" y="3771077"/>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1026 CuadroTexto">
            <a:extLst>
              <a:ext uri="{FF2B5EF4-FFF2-40B4-BE49-F238E27FC236}">
                <a16:creationId xmlns:a16="http://schemas.microsoft.com/office/drawing/2014/main" id="{43FD89A3-3F32-4684-9351-2A7D269EA798}"/>
              </a:ext>
            </a:extLst>
          </p:cNvPr>
          <p:cNvSpPr txBox="1"/>
          <p:nvPr/>
        </p:nvSpPr>
        <p:spPr>
          <a:xfrm>
            <a:off x="3048181" y="5964287"/>
            <a:ext cx="1090488" cy="461665"/>
          </a:xfrm>
          <a:prstGeom prst="rect">
            <a:avLst/>
          </a:prstGeom>
          <a:noFill/>
        </p:spPr>
        <p:txBody>
          <a:bodyPr wrap="square" rtlCol="0">
            <a:spAutoFit/>
          </a:bodyPr>
          <a:lstStyle/>
          <a:p>
            <a:r>
              <a:rPr lang="es-PE" sz="1200" b="1" dirty="0"/>
              <a:t>Registro de Riesgos</a:t>
            </a:r>
          </a:p>
        </p:txBody>
      </p:sp>
      <p:sp>
        <p:nvSpPr>
          <p:cNvPr id="49" name="1029 CuadroTexto">
            <a:extLst>
              <a:ext uri="{FF2B5EF4-FFF2-40B4-BE49-F238E27FC236}">
                <a16:creationId xmlns:a16="http://schemas.microsoft.com/office/drawing/2014/main" id="{28A5A253-68CA-4EE8-A3C4-CB8E6BE9A1F7}"/>
              </a:ext>
            </a:extLst>
          </p:cNvPr>
          <p:cNvSpPr txBox="1"/>
          <p:nvPr/>
        </p:nvSpPr>
        <p:spPr>
          <a:xfrm>
            <a:off x="7449979" y="1857669"/>
            <a:ext cx="2057437" cy="461665"/>
          </a:xfrm>
          <a:prstGeom prst="rect">
            <a:avLst/>
          </a:prstGeom>
          <a:noFill/>
        </p:spPr>
        <p:txBody>
          <a:bodyPr wrap="square" rtlCol="0">
            <a:spAutoFit/>
          </a:bodyPr>
          <a:lstStyle/>
          <a:p>
            <a:r>
              <a:rPr lang="es-PE" sz="1200" b="1" dirty="0"/>
              <a:t>Técnicas de Optimización de Recursos</a:t>
            </a:r>
          </a:p>
        </p:txBody>
      </p:sp>
      <p:sp>
        <p:nvSpPr>
          <p:cNvPr id="50" name="1030 CuadroTexto">
            <a:extLst>
              <a:ext uri="{FF2B5EF4-FFF2-40B4-BE49-F238E27FC236}">
                <a16:creationId xmlns:a16="http://schemas.microsoft.com/office/drawing/2014/main" id="{B0EF805D-90F8-4DEB-A70A-D90EEB491AF1}"/>
              </a:ext>
            </a:extLst>
          </p:cNvPr>
          <p:cNvSpPr txBox="1"/>
          <p:nvPr/>
        </p:nvSpPr>
        <p:spPr>
          <a:xfrm>
            <a:off x="7712007" y="3071336"/>
            <a:ext cx="1263167" cy="461665"/>
          </a:xfrm>
          <a:prstGeom prst="rect">
            <a:avLst/>
          </a:prstGeom>
          <a:noFill/>
        </p:spPr>
        <p:txBody>
          <a:bodyPr wrap="square" rtlCol="0">
            <a:spAutoFit/>
          </a:bodyPr>
          <a:lstStyle/>
          <a:p>
            <a:r>
              <a:rPr lang="es-PE" sz="1200" b="1" dirty="0"/>
              <a:t>Técnicas de Modelamiento</a:t>
            </a:r>
          </a:p>
        </p:txBody>
      </p:sp>
      <p:pic>
        <p:nvPicPr>
          <p:cNvPr id="51" name="Picture 10">
            <a:extLst>
              <a:ext uri="{FF2B5EF4-FFF2-40B4-BE49-F238E27FC236}">
                <a16:creationId xmlns:a16="http://schemas.microsoft.com/office/drawing/2014/main" id="{99F39699-E6C5-4BE7-A888-78730768343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0069" y="5795551"/>
            <a:ext cx="882562" cy="63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10" descr="stock vector : folder with documents">
            <a:extLst>
              <a:ext uri="{FF2B5EF4-FFF2-40B4-BE49-F238E27FC236}">
                <a16:creationId xmlns:a16="http://schemas.microsoft.com/office/drawing/2014/main" id="{4DFEFD11-1749-4D1B-8CFE-DB4E165CAE1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4086"/>
          <a:stretch/>
        </p:blipFill>
        <p:spPr bwMode="auto">
          <a:xfrm>
            <a:off x="3923184" y="5999413"/>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53" name="1033 CuadroTexto">
            <a:extLst>
              <a:ext uri="{FF2B5EF4-FFF2-40B4-BE49-F238E27FC236}">
                <a16:creationId xmlns:a16="http://schemas.microsoft.com/office/drawing/2014/main" id="{66B6635F-B09A-435D-9448-711210B338BB}"/>
              </a:ext>
            </a:extLst>
          </p:cNvPr>
          <p:cNvSpPr txBox="1"/>
          <p:nvPr/>
        </p:nvSpPr>
        <p:spPr>
          <a:xfrm>
            <a:off x="1968062" y="6396335"/>
            <a:ext cx="1534419" cy="461665"/>
          </a:xfrm>
          <a:prstGeom prst="rect">
            <a:avLst/>
          </a:prstGeom>
          <a:noFill/>
        </p:spPr>
        <p:txBody>
          <a:bodyPr wrap="square" rtlCol="0">
            <a:spAutoFit/>
          </a:bodyPr>
          <a:lstStyle/>
          <a:p>
            <a:r>
              <a:rPr lang="es-PE" sz="1200" b="1" dirty="0"/>
              <a:t>Estructura de desglose de recursos</a:t>
            </a:r>
          </a:p>
        </p:txBody>
      </p:sp>
      <p:pic>
        <p:nvPicPr>
          <p:cNvPr id="54" name="Picture 6" descr="https://encrypted-tbn1.gstatic.com/images?q=tbn:ANd9GcT4V3lAuOvBzIuBvhOj8FksC5zd7lt_T5hEQnU4JGtw4_iXuodAwQ">
            <a:extLst>
              <a:ext uri="{FF2B5EF4-FFF2-40B4-BE49-F238E27FC236}">
                <a16:creationId xmlns:a16="http://schemas.microsoft.com/office/drawing/2014/main" id="{F681E801-D1C7-453E-82CE-A903CB89D7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2853" y="2529409"/>
            <a:ext cx="841591" cy="545122"/>
          </a:xfrm>
          <a:prstGeom prst="rect">
            <a:avLst/>
          </a:prstGeom>
          <a:noFill/>
          <a:extLst>
            <a:ext uri="{909E8E84-426E-40DD-AFC4-6F175D3DCCD1}">
              <a14:hiddenFill xmlns:a14="http://schemas.microsoft.com/office/drawing/2010/main">
                <a:solidFill>
                  <a:srgbClr val="FFFFFF"/>
                </a:solidFill>
              </a14:hiddenFill>
            </a:ext>
          </a:extLst>
        </p:spPr>
      </p:pic>
      <p:sp>
        <p:nvSpPr>
          <p:cNvPr id="55" name="1035 CuadroTexto">
            <a:extLst>
              <a:ext uri="{FF2B5EF4-FFF2-40B4-BE49-F238E27FC236}">
                <a16:creationId xmlns:a16="http://schemas.microsoft.com/office/drawing/2014/main" id="{7C04506D-ADF7-47AB-A0FC-93B10B0C0CB9}"/>
              </a:ext>
            </a:extLst>
          </p:cNvPr>
          <p:cNvSpPr txBox="1"/>
          <p:nvPr/>
        </p:nvSpPr>
        <p:spPr>
          <a:xfrm>
            <a:off x="1114019" y="3033465"/>
            <a:ext cx="1090488" cy="461665"/>
          </a:xfrm>
          <a:prstGeom prst="rect">
            <a:avLst/>
          </a:prstGeom>
          <a:noFill/>
        </p:spPr>
        <p:txBody>
          <a:bodyPr wrap="square" rtlCol="0">
            <a:spAutoFit/>
          </a:bodyPr>
          <a:lstStyle/>
          <a:p>
            <a:r>
              <a:rPr lang="es-PE" sz="1200" b="1" dirty="0"/>
              <a:t>Atributos de la actividad</a:t>
            </a:r>
          </a:p>
        </p:txBody>
      </p:sp>
      <p:sp>
        <p:nvSpPr>
          <p:cNvPr id="56" name="1036 CuadroTexto">
            <a:extLst>
              <a:ext uri="{FF2B5EF4-FFF2-40B4-BE49-F238E27FC236}">
                <a16:creationId xmlns:a16="http://schemas.microsoft.com/office/drawing/2014/main" id="{9EAF2C25-305F-4967-BF42-7292A8254562}"/>
              </a:ext>
            </a:extLst>
          </p:cNvPr>
          <p:cNvSpPr txBox="1"/>
          <p:nvPr/>
        </p:nvSpPr>
        <p:spPr>
          <a:xfrm>
            <a:off x="146865" y="3500046"/>
            <a:ext cx="1183406" cy="646331"/>
          </a:xfrm>
          <a:prstGeom prst="rect">
            <a:avLst/>
          </a:prstGeom>
          <a:noFill/>
        </p:spPr>
        <p:txBody>
          <a:bodyPr wrap="square" rtlCol="0">
            <a:spAutoFit/>
          </a:bodyPr>
          <a:lstStyle/>
          <a:p>
            <a:r>
              <a:rPr lang="es-PE" sz="1200" b="1" dirty="0"/>
              <a:t>Requisitos de recursos de las actividades</a:t>
            </a:r>
          </a:p>
        </p:txBody>
      </p:sp>
      <p:pic>
        <p:nvPicPr>
          <p:cNvPr id="57" name="Picture 9">
            <a:extLst>
              <a:ext uri="{FF2B5EF4-FFF2-40B4-BE49-F238E27FC236}">
                <a16:creationId xmlns:a16="http://schemas.microsoft.com/office/drawing/2014/main" id="{37D135C0-D414-40C8-A894-5360CEDE7C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874" y="2954387"/>
            <a:ext cx="727685" cy="59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2">
            <a:extLst>
              <a:ext uri="{FF2B5EF4-FFF2-40B4-BE49-F238E27FC236}">
                <a16:creationId xmlns:a16="http://schemas.microsoft.com/office/drawing/2014/main" id="{BE99338D-8C2F-493A-9558-FE65FEBEC6E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59654" y="4736975"/>
            <a:ext cx="556435" cy="75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1039 CuadroTexto">
            <a:extLst>
              <a:ext uri="{FF2B5EF4-FFF2-40B4-BE49-F238E27FC236}">
                <a16:creationId xmlns:a16="http://schemas.microsoft.com/office/drawing/2014/main" id="{F3185970-F0B1-42D8-BFF6-260B96CF9D34}"/>
              </a:ext>
            </a:extLst>
          </p:cNvPr>
          <p:cNvSpPr txBox="1"/>
          <p:nvPr/>
        </p:nvSpPr>
        <p:spPr>
          <a:xfrm>
            <a:off x="1114019" y="5385048"/>
            <a:ext cx="1183406" cy="646331"/>
          </a:xfrm>
          <a:prstGeom prst="rect">
            <a:avLst/>
          </a:prstGeom>
          <a:noFill/>
        </p:spPr>
        <p:txBody>
          <a:bodyPr wrap="square" rtlCol="0">
            <a:spAutoFit/>
          </a:bodyPr>
          <a:lstStyle/>
          <a:p>
            <a:r>
              <a:rPr lang="es-PE" sz="1200" b="1" dirty="0"/>
              <a:t>Enunciado del alcance del proyecto</a:t>
            </a:r>
          </a:p>
        </p:txBody>
      </p:sp>
      <p:pic>
        <p:nvPicPr>
          <p:cNvPr id="60" name="Picture 6">
            <a:extLst>
              <a:ext uri="{FF2B5EF4-FFF2-40B4-BE49-F238E27FC236}">
                <a16:creationId xmlns:a16="http://schemas.microsoft.com/office/drawing/2014/main" id="{830A0C3C-E8BB-4DFB-BE5E-E2F67AC4B7D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48348" y="4417871"/>
            <a:ext cx="578586" cy="77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1048 CuadroTexto">
            <a:extLst>
              <a:ext uri="{FF2B5EF4-FFF2-40B4-BE49-F238E27FC236}">
                <a16:creationId xmlns:a16="http://schemas.microsoft.com/office/drawing/2014/main" id="{FCB38907-76CC-435A-8610-EA1606B2392C}"/>
              </a:ext>
            </a:extLst>
          </p:cNvPr>
          <p:cNvSpPr txBox="1"/>
          <p:nvPr/>
        </p:nvSpPr>
        <p:spPr>
          <a:xfrm>
            <a:off x="2856898" y="4488683"/>
            <a:ext cx="1090488" cy="646331"/>
          </a:xfrm>
          <a:prstGeom prst="rect">
            <a:avLst/>
          </a:prstGeom>
          <a:noFill/>
        </p:spPr>
        <p:txBody>
          <a:bodyPr wrap="square" rtlCol="0">
            <a:spAutoFit/>
          </a:bodyPr>
          <a:lstStyle/>
          <a:p>
            <a:r>
              <a:rPr lang="es-PE" sz="1200" b="1" dirty="0"/>
              <a:t>Estimación de la duración de actividades</a:t>
            </a:r>
          </a:p>
        </p:txBody>
      </p:sp>
      <p:sp>
        <p:nvSpPr>
          <p:cNvPr id="62" name="1050 CuadroTexto">
            <a:extLst>
              <a:ext uri="{FF2B5EF4-FFF2-40B4-BE49-F238E27FC236}">
                <a16:creationId xmlns:a16="http://schemas.microsoft.com/office/drawing/2014/main" id="{C23A2893-3331-4E08-8EE1-8C4427BB0412}"/>
              </a:ext>
            </a:extLst>
          </p:cNvPr>
          <p:cNvSpPr txBox="1"/>
          <p:nvPr/>
        </p:nvSpPr>
        <p:spPr>
          <a:xfrm>
            <a:off x="2950814" y="3537194"/>
            <a:ext cx="1324063" cy="276999"/>
          </a:xfrm>
          <a:prstGeom prst="rect">
            <a:avLst/>
          </a:prstGeom>
          <a:noFill/>
        </p:spPr>
        <p:txBody>
          <a:bodyPr wrap="square" rtlCol="0">
            <a:spAutoFit/>
          </a:bodyPr>
          <a:lstStyle/>
          <a:p>
            <a:r>
              <a:rPr lang="es-PE" sz="1200" b="1" dirty="0"/>
              <a:t>Diagramas de Red</a:t>
            </a:r>
          </a:p>
        </p:txBody>
      </p:sp>
      <p:pic>
        <p:nvPicPr>
          <p:cNvPr id="63" name="Picture 6">
            <a:extLst>
              <a:ext uri="{FF2B5EF4-FFF2-40B4-BE49-F238E27FC236}">
                <a16:creationId xmlns:a16="http://schemas.microsoft.com/office/drawing/2014/main" id="{218A342B-3BCB-40DB-9FDC-7B2EA166D3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2775" y="2950097"/>
            <a:ext cx="1144043" cy="630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2">
            <a:extLst>
              <a:ext uri="{FF2B5EF4-FFF2-40B4-BE49-F238E27FC236}">
                <a16:creationId xmlns:a16="http://schemas.microsoft.com/office/drawing/2014/main" id="{9E0ADFD7-8F05-47B3-87F2-C8857E7B12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3224" y="5151294"/>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1052 CuadroTexto">
            <a:extLst>
              <a:ext uri="{FF2B5EF4-FFF2-40B4-BE49-F238E27FC236}">
                <a16:creationId xmlns:a16="http://schemas.microsoft.com/office/drawing/2014/main" id="{79F56C60-030E-498E-A404-E7492DD38DFC}"/>
              </a:ext>
            </a:extLst>
          </p:cNvPr>
          <p:cNvSpPr txBox="1"/>
          <p:nvPr/>
        </p:nvSpPr>
        <p:spPr>
          <a:xfrm>
            <a:off x="4832973" y="5259707"/>
            <a:ext cx="1090488" cy="646331"/>
          </a:xfrm>
          <a:prstGeom prst="rect">
            <a:avLst/>
          </a:prstGeom>
          <a:noFill/>
        </p:spPr>
        <p:txBody>
          <a:bodyPr wrap="square" rtlCol="0">
            <a:spAutoFit/>
          </a:bodyPr>
          <a:lstStyle/>
          <a:p>
            <a:r>
              <a:rPr lang="es-PE" sz="1200" b="1" dirty="0"/>
              <a:t>Asignaciones del personal del proyecto</a:t>
            </a:r>
          </a:p>
        </p:txBody>
      </p:sp>
      <p:pic>
        <p:nvPicPr>
          <p:cNvPr id="66" name="Picture 3">
            <a:extLst>
              <a:ext uri="{FF2B5EF4-FFF2-40B4-BE49-F238E27FC236}">
                <a16:creationId xmlns:a16="http://schemas.microsoft.com/office/drawing/2014/main" id="{8B491E95-AB11-4B9B-BE52-42EEB6A436E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85752" y="1844498"/>
            <a:ext cx="819831" cy="819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4">
            <a:extLst>
              <a:ext uri="{FF2B5EF4-FFF2-40B4-BE49-F238E27FC236}">
                <a16:creationId xmlns:a16="http://schemas.microsoft.com/office/drawing/2014/main" id="{3346A1D4-361D-45FD-88DA-087E535AB13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45636" y="3092611"/>
            <a:ext cx="1288402" cy="56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 name="1054 CuadroTexto">
            <a:extLst>
              <a:ext uri="{FF2B5EF4-FFF2-40B4-BE49-F238E27FC236}">
                <a16:creationId xmlns:a16="http://schemas.microsoft.com/office/drawing/2014/main" id="{DD443B25-807F-4386-ABE5-CBAA2DAB2415}"/>
              </a:ext>
            </a:extLst>
          </p:cNvPr>
          <p:cNvSpPr txBox="1"/>
          <p:nvPr/>
        </p:nvSpPr>
        <p:spPr>
          <a:xfrm>
            <a:off x="4384679" y="2596516"/>
            <a:ext cx="1223112" cy="461665"/>
          </a:xfrm>
          <a:prstGeom prst="rect">
            <a:avLst/>
          </a:prstGeom>
          <a:noFill/>
        </p:spPr>
        <p:txBody>
          <a:bodyPr wrap="square" rtlCol="0">
            <a:spAutoFit/>
          </a:bodyPr>
          <a:lstStyle/>
          <a:p>
            <a:r>
              <a:rPr lang="es-PE" sz="1200" b="1" dirty="0"/>
              <a:t>Análisis de red del cronograma</a:t>
            </a:r>
          </a:p>
        </p:txBody>
      </p:sp>
      <p:sp>
        <p:nvSpPr>
          <p:cNvPr id="69" name="1055 CuadroTexto">
            <a:extLst>
              <a:ext uri="{FF2B5EF4-FFF2-40B4-BE49-F238E27FC236}">
                <a16:creationId xmlns:a16="http://schemas.microsoft.com/office/drawing/2014/main" id="{19F235FB-923E-41D4-B8C4-726F2D1D692E}"/>
              </a:ext>
            </a:extLst>
          </p:cNvPr>
          <p:cNvSpPr txBox="1"/>
          <p:nvPr/>
        </p:nvSpPr>
        <p:spPr>
          <a:xfrm>
            <a:off x="4366369" y="3650177"/>
            <a:ext cx="1223112" cy="461665"/>
          </a:xfrm>
          <a:prstGeom prst="rect">
            <a:avLst/>
          </a:prstGeom>
          <a:noFill/>
        </p:spPr>
        <p:txBody>
          <a:bodyPr wrap="square" rtlCol="0">
            <a:spAutoFit/>
          </a:bodyPr>
          <a:lstStyle/>
          <a:p>
            <a:r>
              <a:rPr lang="es-PE" sz="1200" b="1" dirty="0"/>
              <a:t>Método de la Ruta Crítica</a:t>
            </a:r>
          </a:p>
        </p:txBody>
      </p:sp>
      <p:pic>
        <p:nvPicPr>
          <p:cNvPr id="70" name="Picture 5">
            <a:extLst>
              <a:ext uri="{FF2B5EF4-FFF2-40B4-BE49-F238E27FC236}">
                <a16:creationId xmlns:a16="http://schemas.microsoft.com/office/drawing/2014/main" id="{F9EEAACE-6C70-4FF5-A17E-E33301747D1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573343" y="1940406"/>
            <a:ext cx="852637" cy="68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1056 CuadroTexto">
            <a:extLst>
              <a:ext uri="{FF2B5EF4-FFF2-40B4-BE49-F238E27FC236}">
                <a16:creationId xmlns:a16="http://schemas.microsoft.com/office/drawing/2014/main" id="{52FD040D-D35F-4E57-ADD7-329B67726462}"/>
              </a:ext>
            </a:extLst>
          </p:cNvPr>
          <p:cNvSpPr txBox="1"/>
          <p:nvPr/>
        </p:nvSpPr>
        <p:spPr>
          <a:xfrm>
            <a:off x="5444175" y="2647671"/>
            <a:ext cx="1223112" cy="461665"/>
          </a:xfrm>
          <a:prstGeom prst="rect">
            <a:avLst/>
          </a:prstGeom>
          <a:noFill/>
        </p:spPr>
        <p:txBody>
          <a:bodyPr wrap="square" rtlCol="0">
            <a:spAutoFit/>
          </a:bodyPr>
          <a:lstStyle/>
          <a:p>
            <a:r>
              <a:rPr lang="es-PE" sz="1200" b="1" dirty="0"/>
              <a:t>Método de la Cadena Crítica</a:t>
            </a:r>
          </a:p>
        </p:txBody>
      </p:sp>
      <p:pic>
        <p:nvPicPr>
          <p:cNvPr id="72" name="Picture 6">
            <a:extLst>
              <a:ext uri="{FF2B5EF4-FFF2-40B4-BE49-F238E27FC236}">
                <a16:creationId xmlns:a16="http://schemas.microsoft.com/office/drawing/2014/main" id="{90F67E06-2312-40BC-923F-29199A02AC2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75544" y="1875510"/>
            <a:ext cx="858119" cy="744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7">
            <a:extLst>
              <a:ext uri="{FF2B5EF4-FFF2-40B4-BE49-F238E27FC236}">
                <a16:creationId xmlns:a16="http://schemas.microsoft.com/office/drawing/2014/main" id="{22C449E0-7AAA-4BA0-AC5F-EADB56048FE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76542" y="2352570"/>
            <a:ext cx="852657" cy="71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5">
            <a:extLst>
              <a:ext uri="{FF2B5EF4-FFF2-40B4-BE49-F238E27FC236}">
                <a16:creationId xmlns:a16="http://schemas.microsoft.com/office/drawing/2014/main" id="{A13DC977-66D2-4858-8122-E9A748395B5E}"/>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889" t="42937" r="16705" b="20842"/>
          <a:stretch/>
        </p:blipFill>
        <p:spPr bwMode="auto">
          <a:xfrm>
            <a:off x="10096729" y="1815589"/>
            <a:ext cx="1680649" cy="574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1058 CuadroTexto">
            <a:extLst>
              <a:ext uri="{FF2B5EF4-FFF2-40B4-BE49-F238E27FC236}">
                <a16:creationId xmlns:a16="http://schemas.microsoft.com/office/drawing/2014/main" id="{68B70F87-74AC-49E9-BFAD-B73ABE6F4703}"/>
              </a:ext>
            </a:extLst>
          </p:cNvPr>
          <p:cNvSpPr txBox="1"/>
          <p:nvPr/>
        </p:nvSpPr>
        <p:spPr>
          <a:xfrm>
            <a:off x="10424973" y="2350623"/>
            <a:ext cx="1634430" cy="461665"/>
          </a:xfrm>
          <a:prstGeom prst="rect">
            <a:avLst/>
          </a:prstGeom>
          <a:noFill/>
        </p:spPr>
        <p:txBody>
          <a:bodyPr wrap="square" rtlCol="0">
            <a:spAutoFit/>
          </a:bodyPr>
          <a:lstStyle/>
          <a:p>
            <a:r>
              <a:rPr lang="es-PE" sz="1200" b="1" dirty="0"/>
              <a:t>Aplicación de Adelantos y Retrasos</a:t>
            </a:r>
          </a:p>
        </p:txBody>
      </p:sp>
      <p:pic>
        <p:nvPicPr>
          <p:cNvPr id="76" name="Picture 9">
            <a:extLst>
              <a:ext uri="{FF2B5EF4-FFF2-40B4-BE49-F238E27FC236}">
                <a16:creationId xmlns:a16="http://schemas.microsoft.com/office/drawing/2014/main" id="{72DA658A-D840-4098-A481-821BB3C020C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083020" y="2576929"/>
            <a:ext cx="597574" cy="597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1059 CuadroTexto">
            <a:extLst>
              <a:ext uri="{FF2B5EF4-FFF2-40B4-BE49-F238E27FC236}">
                <a16:creationId xmlns:a16="http://schemas.microsoft.com/office/drawing/2014/main" id="{EA2A8DF0-6C8B-48FE-B115-7F563091624A}"/>
              </a:ext>
            </a:extLst>
          </p:cNvPr>
          <p:cNvSpPr txBox="1"/>
          <p:nvPr/>
        </p:nvSpPr>
        <p:spPr>
          <a:xfrm>
            <a:off x="8816498" y="3094389"/>
            <a:ext cx="1183366" cy="461665"/>
          </a:xfrm>
          <a:prstGeom prst="rect">
            <a:avLst/>
          </a:prstGeom>
          <a:noFill/>
        </p:spPr>
        <p:txBody>
          <a:bodyPr wrap="square" rtlCol="0">
            <a:spAutoFit/>
          </a:bodyPr>
          <a:lstStyle/>
          <a:p>
            <a:r>
              <a:rPr lang="es-PE" sz="1200" b="1" dirty="0"/>
              <a:t>Compresión del Cronograma</a:t>
            </a:r>
          </a:p>
        </p:txBody>
      </p:sp>
      <p:pic>
        <p:nvPicPr>
          <p:cNvPr id="78" name="Picture 2">
            <a:extLst>
              <a:ext uri="{FF2B5EF4-FFF2-40B4-BE49-F238E27FC236}">
                <a16:creationId xmlns:a16="http://schemas.microsoft.com/office/drawing/2014/main" id="{3394D1DB-FE47-49FE-8208-0974F77C5F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78198" y="2803593"/>
            <a:ext cx="8763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 name="1061 CuadroTexto">
            <a:extLst>
              <a:ext uri="{FF2B5EF4-FFF2-40B4-BE49-F238E27FC236}">
                <a16:creationId xmlns:a16="http://schemas.microsoft.com/office/drawing/2014/main" id="{BBA47BD9-C9E0-4869-8390-C20312CFAC18}"/>
              </a:ext>
            </a:extLst>
          </p:cNvPr>
          <p:cNvSpPr txBox="1"/>
          <p:nvPr/>
        </p:nvSpPr>
        <p:spPr>
          <a:xfrm>
            <a:off x="10782491" y="2875602"/>
            <a:ext cx="1328123" cy="461665"/>
          </a:xfrm>
          <a:prstGeom prst="rect">
            <a:avLst/>
          </a:prstGeom>
          <a:noFill/>
        </p:spPr>
        <p:txBody>
          <a:bodyPr wrap="square" rtlCol="0">
            <a:spAutoFit/>
          </a:bodyPr>
          <a:lstStyle/>
          <a:p>
            <a:r>
              <a:rPr lang="es-PE" sz="1200" b="1" dirty="0"/>
              <a:t>Herramientas de Programación</a:t>
            </a:r>
          </a:p>
        </p:txBody>
      </p:sp>
      <p:pic>
        <p:nvPicPr>
          <p:cNvPr id="80" name="Picture 3">
            <a:extLst>
              <a:ext uri="{FF2B5EF4-FFF2-40B4-BE49-F238E27FC236}">
                <a16:creationId xmlns:a16="http://schemas.microsoft.com/office/drawing/2014/main" id="{9E581274-39D7-456A-B06B-C618C8E6FA2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936735" y="4113361"/>
            <a:ext cx="929187"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 name="1063 CuadroTexto">
            <a:extLst>
              <a:ext uri="{FF2B5EF4-FFF2-40B4-BE49-F238E27FC236}">
                <a16:creationId xmlns:a16="http://schemas.microsoft.com/office/drawing/2014/main" id="{A7B79563-797E-4959-8F46-6902D1B6A423}"/>
              </a:ext>
            </a:extLst>
          </p:cNvPr>
          <p:cNvSpPr txBox="1"/>
          <p:nvPr/>
        </p:nvSpPr>
        <p:spPr>
          <a:xfrm>
            <a:off x="9800830" y="4132478"/>
            <a:ext cx="1183366" cy="461665"/>
          </a:xfrm>
          <a:prstGeom prst="rect">
            <a:avLst/>
          </a:prstGeom>
          <a:noFill/>
        </p:spPr>
        <p:txBody>
          <a:bodyPr wrap="square" rtlCol="0">
            <a:spAutoFit/>
          </a:bodyPr>
          <a:lstStyle/>
          <a:p>
            <a:r>
              <a:rPr lang="es-PE" sz="1200" b="1" dirty="0"/>
              <a:t>Línea Base del Cronograma</a:t>
            </a:r>
          </a:p>
        </p:txBody>
      </p:sp>
      <p:pic>
        <p:nvPicPr>
          <p:cNvPr id="82" name="Picture 10">
            <a:extLst>
              <a:ext uri="{FF2B5EF4-FFF2-40B4-BE49-F238E27FC236}">
                <a16:creationId xmlns:a16="http://schemas.microsoft.com/office/drawing/2014/main" id="{1EF2AA58-DF2F-4847-8E09-B0E2DE6C474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991063" y="5172323"/>
            <a:ext cx="938132" cy="64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1064 CuadroTexto">
            <a:extLst>
              <a:ext uri="{FF2B5EF4-FFF2-40B4-BE49-F238E27FC236}">
                <a16:creationId xmlns:a16="http://schemas.microsoft.com/office/drawing/2014/main" id="{84BC7513-0813-4BAE-BD1B-3AF3774EDB33}"/>
              </a:ext>
            </a:extLst>
          </p:cNvPr>
          <p:cNvSpPr txBox="1"/>
          <p:nvPr/>
        </p:nvSpPr>
        <p:spPr>
          <a:xfrm>
            <a:off x="9798308" y="5244332"/>
            <a:ext cx="1039350" cy="461665"/>
          </a:xfrm>
          <a:prstGeom prst="rect">
            <a:avLst/>
          </a:prstGeom>
          <a:noFill/>
        </p:spPr>
        <p:txBody>
          <a:bodyPr wrap="square" rtlCol="0">
            <a:spAutoFit/>
          </a:bodyPr>
          <a:lstStyle/>
          <a:p>
            <a:r>
              <a:rPr lang="es-PE" sz="1200" b="1" dirty="0"/>
              <a:t>Cronograma del Proyecto</a:t>
            </a:r>
          </a:p>
        </p:txBody>
      </p:sp>
      <p:pic>
        <p:nvPicPr>
          <p:cNvPr id="84" name="Picture 11">
            <a:extLst>
              <a:ext uri="{FF2B5EF4-FFF2-40B4-BE49-F238E27FC236}">
                <a16:creationId xmlns:a16="http://schemas.microsoft.com/office/drawing/2014/main" id="{C3F0F21B-4C45-44A3-A6FC-9D0EEA1AFE0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10831" y="4230549"/>
            <a:ext cx="761107" cy="76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1065 CuadroTexto">
            <a:extLst>
              <a:ext uri="{FF2B5EF4-FFF2-40B4-BE49-F238E27FC236}">
                <a16:creationId xmlns:a16="http://schemas.microsoft.com/office/drawing/2014/main" id="{BA57CB41-052A-4E7D-9C7E-94C08A453D0F}"/>
              </a:ext>
            </a:extLst>
          </p:cNvPr>
          <p:cNvSpPr txBox="1"/>
          <p:nvPr/>
        </p:nvSpPr>
        <p:spPr>
          <a:xfrm>
            <a:off x="9691132" y="6078361"/>
            <a:ext cx="1071329" cy="461665"/>
          </a:xfrm>
          <a:prstGeom prst="rect">
            <a:avLst/>
          </a:prstGeom>
          <a:noFill/>
        </p:spPr>
        <p:txBody>
          <a:bodyPr wrap="square" rtlCol="0">
            <a:spAutoFit/>
          </a:bodyPr>
          <a:lstStyle/>
          <a:p>
            <a:r>
              <a:rPr lang="es-PE" sz="1200" b="1" dirty="0"/>
              <a:t>Calendarios del Proyecto</a:t>
            </a:r>
          </a:p>
        </p:txBody>
      </p:sp>
      <p:pic>
        <p:nvPicPr>
          <p:cNvPr id="86" name="Picture 3">
            <a:extLst>
              <a:ext uri="{FF2B5EF4-FFF2-40B4-BE49-F238E27FC236}">
                <a16:creationId xmlns:a16="http://schemas.microsoft.com/office/drawing/2014/main" id="{B59E14D2-2848-4E87-B292-DA8D583D36CF}"/>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r="46614" b="11667"/>
          <a:stretch/>
        </p:blipFill>
        <p:spPr bwMode="auto">
          <a:xfrm>
            <a:off x="8962245" y="6024787"/>
            <a:ext cx="800894"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1067 CuadroTexto">
            <a:extLst>
              <a:ext uri="{FF2B5EF4-FFF2-40B4-BE49-F238E27FC236}">
                <a16:creationId xmlns:a16="http://schemas.microsoft.com/office/drawing/2014/main" id="{37D44219-4B60-4611-AEDD-4617808BD26A}"/>
              </a:ext>
            </a:extLst>
          </p:cNvPr>
          <p:cNvSpPr txBox="1"/>
          <p:nvPr/>
        </p:nvSpPr>
        <p:spPr>
          <a:xfrm>
            <a:off x="7769801" y="4962129"/>
            <a:ext cx="1099103" cy="461665"/>
          </a:xfrm>
          <a:prstGeom prst="rect">
            <a:avLst/>
          </a:prstGeom>
          <a:noFill/>
        </p:spPr>
        <p:txBody>
          <a:bodyPr wrap="square" rtlCol="0">
            <a:spAutoFit/>
          </a:bodyPr>
          <a:lstStyle/>
          <a:p>
            <a:r>
              <a:rPr lang="es-PE" sz="1200" b="1" dirty="0"/>
              <a:t>Datos del Cronograma</a:t>
            </a:r>
          </a:p>
        </p:txBody>
      </p:sp>
      <p:sp>
        <p:nvSpPr>
          <p:cNvPr id="88" name="1068 CuadroTexto">
            <a:extLst>
              <a:ext uri="{FF2B5EF4-FFF2-40B4-BE49-F238E27FC236}">
                <a16:creationId xmlns:a16="http://schemas.microsoft.com/office/drawing/2014/main" id="{DAB3D0C0-92DF-432C-B60A-5C96E3EED9E0}"/>
              </a:ext>
            </a:extLst>
          </p:cNvPr>
          <p:cNvSpPr txBox="1"/>
          <p:nvPr/>
        </p:nvSpPr>
        <p:spPr>
          <a:xfrm>
            <a:off x="6312031" y="6396335"/>
            <a:ext cx="1481346" cy="461665"/>
          </a:xfrm>
          <a:prstGeom prst="rect">
            <a:avLst/>
          </a:prstGeom>
          <a:noFill/>
        </p:spPr>
        <p:txBody>
          <a:bodyPr wrap="square" rtlCol="0">
            <a:spAutoFit/>
          </a:bodyPr>
          <a:lstStyle/>
          <a:p>
            <a:r>
              <a:rPr lang="es-PE" sz="1200" b="1" dirty="0"/>
              <a:t>Plan de Dirección del Proyecto</a:t>
            </a:r>
          </a:p>
        </p:txBody>
      </p:sp>
      <p:pic>
        <p:nvPicPr>
          <p:cNvPr id="89" name="Picture 8">
            <a:extLst>
              <a:ext uri="{FF2B5EF4-FFF2-40B4-BE49-F238E27FC236}">
                <a16:creationId xmlns:a16="http://schemas.microsoft.com/office/drawing/2014/main" id="{D8373EAF-539E-46FD-A444-D9098F1264E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99881" y="5503808"/>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0" name="1070 Conector recto de flecha">
            <a:extLst>
              <a:ext uri="{FF2B5EF4-FFF2-40B4-BE49-F238E27FC236}">
                <a16:creationId xmlns:a16="http://schemas.microsoft.com/office/drawing/2014/main" id="{603CE199-8E1F-435A-A360-E5748AD06ACF}"/>
              </a:ext>
            </a:extLst>
          </p:cNvPr>
          <p:cNvCxnSpPr>
            <a:stCxn id="42" idx="2"/>
          </p:cNvCxnSpPr>
          <p:nvPr/>
        </p:nvCxnSpPr>
        <p:spPr>
          <a:xfrm flipH="1">
            <a:off x="6657603" y="5217205"/>
            <a:ext cx="435598" cy="37615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1" name="12 Conector recto">
            <a:extLst>
              <a:ext uri="{FF2B5EF4-FFF2-40B4-BE49-F238E27FC236}">
                <a16:creationId xmlns:a16="http://schemas.microsoft.com/office/drawing/2014/main" id="{F3585CED-4812-4327-905B-8037815D3942}"/>
              </a:ext>
            </a:extLst>
          </p:cNvPr>
          <p:cNvCxnSpPr/>
          <p:nvPr/>
        </p:nvCxnSpPr>
        <p:spPr>
          <a:xfrm>
            <a:off x="6090900" y="5141713"/>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92" name="1076 Conector recto">
            <a:extLst>
              <a:ext uri="{FF2B5EF4-FFF2-40B4-BE49-F238E27FC236}">
                <a16:creationId xmlns:a16="http://schemas.microsoft.com/office/drawing/2014/main" id="{F6855A82-8545-49BC-A005-4EA32D0365CC}"/>
              </a:ext>
            </a:extLst>
          </p:cNvPr>
          <p:cNvCxnSpPr/>
          <p:nvPr/>
        </p:nvCxnSpPr>
        <p:spPr>
          <a:xfrm>
            <a:off x="4280846" y="1974262"/>
            <a:ext cx="0" cy="1756101"/>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93" name="1077 Conector recto">
            <a:extLst>
              <a:ext uri="{FF2B5EF4-FFF2-40B4-BE49-F238E27FC236}">
                <a16:creationId xmlns:a16="http://schemas.microsoft.com/office/drawing/2014/main" id="{83390068-D0B6-494C-8DC3-D23D51064529}"/>
              </a:ext>
            </a:extLst>
          </p:cNvPr>
          <p:cNvCxnSpPr>
            <a:cxnSpLocks/>
          </p:cNvCxnSpPr>
          <p:nvPr/>
        </p:nvCxnSpPr>
        <p:spPr>
          <a:xfrm>
            <a:off x="7785939" y="3591706"/>
            <a:ext cx="3538553"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07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0D8F70-C2F9-483C-A77F-0746885D1DE7}"/>
              </a:ext>
            </a:extLst>
          </p:cNvPr>
          <p:cNvSpPr>
            <a:spLocks noGrp="1"/>
          </p:cNvSpPr>
          <p:nvPr>
            <p:ph type="body" sz="quarter" idx="14"/>
          </p:nvPr>
        </p:nvSpPr>
        <p:spPr>
          <a:xfrm>
            <a:off x="453969" y="1187179"/>
            <a:ext cx="6473304" cy="477331"/>
          </a:xfrm>
        </p:spPr>
        <p:txBody>
          <a:bodyPr>
            <a:normAutofit/>
          </a:bodyPr>
          <a:lstStyle/>
          <a:p>
            <a:r>
              <a:rPr lang="es-ES" dirty="0"/>
              <a:t>Desarrollar el Cronograma</a:t>
            </a:r>
          </a:p>
        </p:txBody>
      </p:sp>
      <p:sp>
        <p:nvSpPr>
          <p:cNvPr id="3" name="Marcador de texto 2">
            <a:extLst>
              <a:ext uri="{FF2B5EF4-FFF2-40B4-BE49-F238E27FC236}">
                <a16:creationId xmlns:a16="http://schemas.microsoft.com/office/drawing/2014/main" id="{DC26C706-2162-4545-A26B-2F0F5473F8D2}"/>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94A11750-6BCD-4383-8AE3-E39DC90FE599}"/>
              </a:ext>
            </a:extLst>
          </p:cNvPr>
          <p:cNvSpPr txBox="1">
            <a:spLocks noChangeArrowheads="1"/>
          </p:cNvSpPr>
          <p:nvPr/>
        </p:nvSpPr>
        <p:spPr>
          <a:xfrm>
            <a:off x="451559" y="2204517"/>
            <a:ext cx="7850188" cy="40179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s-ES" dirty="0"/>
              <a:t>Entradas</a:t>
            </a:r>
          </a:p>
          <a:p>
            <a:pPr lvl="1">
              <a:lnSpc>
                <a:spcPct val="80000"/>
              </a:lnSpc>
            </a:pPr>
            <a:r>
              <a:rPr lang="es-PE" dirty="0"/>
              <a:t>Asignaciones del personal del proyecto</a:t>
            </a:r>
          </a:p>
          <a:p>
            <a:pPr lvl="2">
              <a:lnSpc>
                <a:spcPct val="80000"/>
              </a:lnSpc>
            </a:pPr>
            <a:r>
              <a:rPr lang="es-PE" dirty="0"/>
              <a:t>Se especifica que recursos son asignados a cada actividad.</a:t>
            </a:r>
          </a:p>
          <a:p>
            <a:pPr marL="914400" lvl="2" indent="0">
              <a:lnSpc>
                <a:spcPct val="80000"/>
              </a:lnSpc>
              <a:buFont typeface="Arial" panose="020B0604020202020204" pitchFamily="34" charset="0"/>
              <a:buNone/>
            </a:pPr>
            <a:endParaRPr lang="es-PE" dirty="0"/>
          </a:p>
          <a:p>
            <a:pPr>
              <a:lnSpc>
                <a:spcPct val="80000"/>
              </a:lnSpc>
            </a:pPr>
            <a:r>
              <a:rPr lang="es-ES" dirty="0"/>
              <a:t>Herramientas y Técnicas</a:t>
            </a:r>
            <a:endParaRPr lang="es-PE" sz="2000" dirty="0"/>
          </a:p>
          <a:p>
            <a:pPr lvl="1">
              <a:lnSpc>
                <a:spcPct val="80000"/>
              </a:lnSpc>
            </a:pPr>
            <a:r>
              <a:rPr lang="es-PE" dirty="0"/>
              <a:t>Análisis de Red del Cronograma</a:t>
            </a:r>
          </a:p>
          <a:p>
            <a:pPr lvl="2">
              <a:lnSpc>
                <a:spcPct val="80000"/>
              </a:lnSpc>
            </a:pPr>
            <a:r>
              <a:rPr lang="es-PE" dirty="0"/>
              <a:t>Es una técnica que genera el modelo de programación del proyecto. Emplea diversas técnicas analíticas, tales como el método del camino crítico, método de cadena crítica, análisis que pasa si, y las técnicas de optimización de recursos para calcular el inicio temprano y tardío y fin de las partes incompletas de las actividades del proyecto.</a:t>
            </a:r>
          </a:p>
        </p:txBody>
      </p:sp>
      <p:pic>
        <p:nvPicPr>
          <p:cNvPr id="7" name="Picture 2">
            <a:extLst>
              <a:ext uri="{FF2B5EF4-FFF2-40B4-BE49-F238E27FC236}">
                <a16:creationId xmlns:a16="http://schemas.microsoft.com/office/drawing/2014/main" id="{6A97ED3F-5F19-4F1E-8C84-2BC851CF4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6515" y="2199602"/>
            <a:ext cx="1676654" cy="167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448C1759-3C0A-4E68-B95F-7D7D8852A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0216" y="4624687"/>
            <a:ext cx="1370954" cy="1370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267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987AFD09-B359-46E1-B83B-1B6F86108254}"/>
              </a:ext>
            </a:extLst>
          </p:cNvPr>
          <p:cNvSpPr txBox="1">
            <a:spLocks noChangeArrowheads="1"/>
          </p:cNvSpPr>
          <p:nvPr/>
        </p:nvSpPr>
        <p:spPr>
          <a:xfrm>
            <a:off x="77416" y="2266836"/>
            <a:ext cx="7850188" cy="3472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Método de la ruta crítica</a:t>
            </a:r>
          </a:p>
          <a:p>
            <a:pPr lvl="2">
              <a:lnSpc>
                <a:spcPct val="80000"/>
              </a:lnSpc>
            </a:pPr>
            <a:r>
              <a:rPr lang="es-PE"/>
              <a:t>El método de la ruta crítica, que es un método utilizado para estimar la duración mínima del proyecto y determinar la cantidad de flexibilidad en la programación de las rutas de red lógicas dentro del modelo de cronograma</a:t>
            </a:r>
          </a:p>
          <a:p>
            <a:pPr lvl="2">
              <a:lnSpc>
                <a:spcPct val="80000"/>
              </a:lnSpc>
            </a:pPr>
            <a:r>
              <a:rPr lang="es-PE"/>
              <a:t>Esta técnica de análisis de la red del cronograma calcula el inicio temprano, final temprano, comienzo tardío y finalización tardío, de todas las actividades sin tener en cuenta las limitaciones de recursos para realizar el análisis hacia adelante y hacia atrás de la red del cronograma</a:t>
            </a:r>
          </a:p>
          <a:p>
            <a:pPr lvl="1">
              <a:lnSpc>
                <a:spcPct val="80000"/>
              </a:lnSpc>
            </a:pPr>
            <a:endParaRPr lang="es-PE" sz="2600"/>
          </a:p>
          <a:p>
            <a:pPr lvl="1">
              <a:lnSpc>
                <a:spcPct val="80000"/>
              </a:lnSpc>
            </a:pPr>
            <a:endParaRPr lang="es-PE" sz="2600"/>
          </a:p>
          <a:p>
            <a:pPr lvl="1">
              <a:lnSpc>
                <a:spcPct val="80000"/>
              </a:lnSpc>
            </a:pPr>
            <a:endParaRPr lang="es-PE" sz="2600" dirty="0"/>
          </a:p>
        </p:txBody>
      </p:sp>
      <p:pic>
        <p:nvPicPr>
          <p:cNvPr id="5" name="Picture 4">
            <a:extLst>
              <a:ext uri="{FF2B5EF4-FFF2-40B4-BE49-F238E27FC236}">
                <a16:creationId xmlns:a16="http://schemas.microsoft.com/office/drawing/2014/main" id="{7CD49515-647C-460F-90BE-B1ADF62C43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2021" y="2498435"/>
            <a:ext cx="3021692" cy="270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42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grpSp>
        <p:nvGrpSpPr>
          <p:cNvPr id="6" name="2 Grupo">
            <a:extLst>
              <a:ext uri="{FF2B5EF4-FFF2-40B4-BE49-F238E27FC236}">
                <a16:creationId xmlns:a16="http://schemas.microsoft.com/office/drawing/2014/main" id="{17FB1496-65E2-4F0A-8AC8-F7FAB8D13DF7}"/>
              </a:ext>
            </a:extLst>
          </p:cNvPr>
          <p:cNvGrpSpPr/>
          <p:nvPr/>
        </p:nvGrpSpPr>
        <p:grpSpPr>
          <a:xfrm>
            <a:off x="1690083" y="2585901"/>
            <a:ext cx="7488832" cy="3162189"/>
            <a:chOff x="611560" y="2060848"/>
            <a:chExt cx="7488832" cy="3162189"/>
          </a:xfrm>
        </p:grpSpPr>
        <p:pic>
          <p:nvPicPr>
            <p:cNvPr id="7" name="Picture 2">
              <a:extLst>
                <a:ext uri="{FF2B5EF4-FFF2-40B4-BE49-F238E27FC236}">
                  <a16:creationId xmlns:a16="http://schemas.microsoft.com/office/drawing/2014/main" id="{D85BE1AD-AB20-48ED-AA30-9F38F6D0E73A}"/>
                </a:ext>
              </a:extLst>
            </p:cNvPr>
            <p:cNvPicPr>
              <a:picLocks noChangeAspect="1" noChangeArrowheads="1"/>
            </p:cNvPicPr>
            <p:nvPr/>
          </p:nvPicPr>
          <p:blipFill>
            <a:blip r:embed="rId2" cstate="print"/>
            <a:srcRect/>
            <a:stretch>
              <a:fillRect/>
            </a:stretch>
          </p:blipFill>
          <p:spPr bwMode="auto">
            <a:xfrm>
              <a:off x="611560" y="2060848"/>
              <a:ext cx="7488832" cy="3162189"/>
            </a:xfrm>
            <a:prstGeom prst="rect">
              <a:avLst/>
            </a:prstGeom>
            <a:noFill/>
            <a:ln w="9525">
              <a:noFill/>
              <a:miter lim="800000"/>
              <a:headEnd/>
              <a:tailEnd/>
            </a:ln>
          </p:spPr>
        </p:pic>
        <p:pic>
          <p:nvPicPr>
            <p:cNvPr id="8" name="Picture 5">
              <a:extLst>
                <a:ext uri="{FF2B5EF4-FFF2-40B4-BE49-F238E27FC236}">
                  <a16:creationId xmlns:a16="http://schemas.microsoft.com/office/drawing/2014/main" id="{8B2DCCC0-3613-4533-A2A5-6DA5D65738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1" y="2348880"/>
              <a:ext cx="1790008" cy="1433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18025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9" name="Rectangle 3">
            <a:extLst>
              <a:ext uri="{FF2B5EF4-FFF2-40B4-BE49-F238E27FC236}">
                <a16:creationId xmlns:a16="http://schemas.microsoft.com/office/drawing/2014/main" id="{BF0E2655-A1C9-4578-8ECD-BB7CA5DBF741}"/>
              </a:ext>
            </a:extLst>
          </p:cNvPr>
          <p:cNvSpPr txBox="1">
            <a:spLocks noChangeArrowheads="1"/>
          </p:cNvSpPr>
          <p:nvPr/>
        </p:nvSpPr>
        <p:spPr>
          <a:xfrm>
            <a:off x="515815" y="2066558"/>
            <a:ext cx="7850188" cy="45158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dirty="0">
                <a:latin typeface="Arial"/>
                <a:cs typeface="Arial"/>
              </a:rPr>
              <a:t>Técnicas de Optimización de Recursos</a:t>
            </a:r>
          </a:p>
          <a:p>
            <a:pPr lvl="2" algn="just">
              <a:lnSpc>
                <a:spcPct val="80000"/>
              </a:lnSpc>
            </a:pPr>
            <a:r>
              <a:rPr lang="es-PE" dirty="0">
                <a:latin typeface="Arial"/>
                <a:cs typeface="Arial"/>
              </a:rPr>
              <a:t>Nivelación de recursos: Técnica en la cual las fechas de inicio y término están ajustado en base a limitaciones de recursos con la meta de la demanda, balanceando los recursos con la oferta disponible. La nivelación de recursos puede ser utilizado cuando se comparte o requiere recursos críticos que sólo están disponibles en determinados momentos, o en cantidades limitadas, o </a:t>
            </a:r>
            <a:r>
              <a:rPr lang="es-PE" dirty="0" err="1">
                <a:latin typeface="Arial"/>
                <a:cs typeface="Arial"/>
              </a:rPr>
              <a:t>sobre-asignados</a:t>
            </a:r>
            <a:r>
              <a:rPr lang="es-PE" dirty="0">
                <a:latin typeface="Arial"/>
                <a:cs typeface="Arial"/>
              </a:rPr>
              <a:t>, por ejemplo, cuando un recurso se ha asignado a dos o más actividades durante el mismo período de tiempo.</a:t>
            </a:r>
          </a:p>
          <a:p>
            <a:pPr lvl="2" algn="just">
              <a:lnSpc>
                <a:spcPct val="80000"/>
              </a:lnSpc>
            </a:pPr>
            <a:endParaRPr lang="es-PE" dirty="0">
              <a:latin typeface="Arial"/>
              <a:cs typeface="Arial"/>
            </a:endParaRPr>
          </a:p>
          <a:p>
            <a:pPr lvl="2" algn="just">
              <a:lnSpc>
                <a:spcPct val="80000"/>
              </a:lnSpc>
            </a:pPr>
            <a:r>
              <a:rPr lang="es-PE" dirty="0">
                <a:latin typeface="Arial"/>
                <a:cs typeface="Arial"/>
              </a:rPr>
              <a:t>Equilibrar recursos: Una técnica que regula las actividades de un modelo de programación de manera que las necesidades de recursos en el proyecto no superen ciertos límites de recursos predefinidos. En el equilibrio de los recursos, a diferencia de la redistribución de recursos, la ruta crítica del proyecto no se cambiará y la fecha de finalización no puede retrasarse.</a:t>
            </a:r>
          </a:p>
        </p:txBody>
      </p:sp>
      <p:pic>
        <p:nvPicPr>
          <p:cNvPr id="10" name="Picture 6">
            <a:extLst>
              <a:ext uri="{FF2B5EF4-FFF2-40B4-BE49-F238E27FC236}">
                <a16:creationId xmlns:a16="http://schemas.microsoft.com/office/drawing/2014/main" id="{55E8F1D4-5AA5-4612-9ACB-D35D2662A3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5036" y="2883790"/>
            <a:ext cx="2783606" cy="241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190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9" name="Rectangle 3">
            <a:extLst>
              <a:ext uri="{FF2B5EF4-FFF2-40B4-BE49-F238E27FC236}">
                <a16:creationId xmlns:a16="http://schemas.microsoft.com/office/drawing/2014/main" id="{B77EE6CA-A2F5-4A5B-9890-7F7939638C7F}"/>
              </a:ext>
            </a:extLst>
          </p:cNvPr>
          <p:cNvSpPr txBox="1">
            <a:spLocks noChangeArrowheads="1"/>
          </p:cNvSpPr>
          <p:nvPr/>
        </p:nvSpPr>
        <p:spPr>
          <a:xfrm>
            <a:off x="568569" y="2201252"/>
            <a:ext cx="7850188" cy="41125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dirty="0">
                <a:latin typeface="Arial"/>
                <a:cs typeface="Arial"/>
              </a:rPr>
              <a:t>Técnicas de Modelamiento</a:t>
            </a:r>
          </a:p>
          <a:p>
            <a:pPr lvl="2" algn="just">
              <a:lnSpc>
                <a:spcPct val="80000"/>
              </a:lnSpc>
            </a:pPr>
            <a:r>
              <a:rPr lang="es-PE" dirty="0">
                <a:latin typeface="Arial"/>
                <a:cs typeface="Arial"/>
              </a:rPr>
              <a:t>Análisis del escenario “Que pasa si …”: es el proceso de evaluación de escenarios con el fin de predecir su efecto, positivo o negativo, sobre los objetivos del proyecto. Este es un análisis de la pregunta, "¿Qué pasa si se produce la situación representada por el escenario de 'X'?"</a:t>
            </a:r>
          </a:p>
          <a:p>
            <a:pPr lvl="2" algn="just">
              <a:lnSpc>
                <a:spcPct val="80000"/>
              </a:lnSpc>
            </a:pPr>
            <a:endParaRPr lang="es-PE" dirty="0">
              <a:latin typeface="Arial"/>
              <a:cs typeface="Arial"/>
            </a:endParaRPr>
          </a:p>
          <a:p>
            <a:pPr lvl="2" algn="just">
              <a:lnSpc>
                <a:spcPct val="80000"/>
              </a:lnSpc>
            </a:pPr>
            <a:r>
              <a:rPr lang="es-PE" dirty="0">
                <a:latin typeface="Arial"/>
                <a:cs typeface="Arial"/>
              </a:rPr>
              <a:t>Simulación: Implica calcular múltiples duraciones del proyecto con diferentes conjuntos de supuestos de actividad, por lo general el uso de distribuciones de probabilidad construidos a partir de las estimaciones de tres puntos para tener en cuenta la incertidumbre. La técnica de simulación más común es el análisis de Monte Carlo</a:t>
            </a:r>
          </a:p>
          <a:p>
            <a:pPr lvl="1">
              <a:lnSpc>
                <a:spcPct val="80000"/>
              </a:lnSpc>
            </a:pPr>
            <a:endParaRPr lang="es-PE" sz="2600"/>
          </a:p>
          <a:p>
            <a:pPr lvl="1">
              <a:lnSpc>
                <a:spcPct val="80000"/>
              </a:lnSpc>
            </a:pPr>
            <a:endParaRPr lang="es-PE" sz="2600"/>
          </a:p>
          <a:p>
            <a:pPr lvl="1">
              <a:lnSpc>
                <a:spcPct val="80000"/>
              </a:lnSpc>
            </a:pPr>
            <a:endParaRPr lang="es-PE" sz="2600" dirty="0"/>
          </a:p>
        </p:txBody>
      </p:sp>
      <p:pic>
        <p:nvPicPr>
          <p:cNvPr id="10" name="Picture 7">
            <a:extLst>
              <a:ext uri="{FF2B5EF4-FFF2-40B4-BE49-F238E27FC236}">
                <a16:creationId xmlns:a16="http://schemas.microsoft.com/office/drawing/2014/main" id="{DC68313A-D517-453F-B2A7-684245513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597" y="3313624"/>
            <a:ext cx="2409484" cy="2024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23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3" y="1801953"/>
            <a:ext cx="7180667" cy="4271880"/>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°6</a:t>
            </a:r>
            <a:r>
              <a:rPr lang="es-PE" dirty="0">
                <a:latin typeface="Stag Book"/>
                <a:cs typeface="Arial"/>
              </a:rPr>
              <a:t>:</a:t>
            </a:r>
            <a:endParaRPr lang="es-PE" sz="4000" spc="0" dirty="0">
              <a:latin typeface="Stag Book"/>
              <a:cs typeface="Arial"/>
            </a:endParaRPr>
          </a:p>
          <a:p>
            <a:r>
              <a:rPr lang="es-PE" dirty="0">
                <a:latin typeface="Stag Book"/>
                <a:cs typeface="Arial"/>
              </a:rPr>
              <a:t>Identifica los procesos requeridos mediante la gestión del cronograma del proyecto para administrar su finalización.</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grpSp>
        <p:nvGrpSpPr>
          <p:cNvPr id="6" name="1 Grupo">
            <a:extLst>
              <a:ext uri="{FF2B5EF4-FFF2-40B4-BE49-F238E27FC236}">
                <a16:creationId xmlns:a16="http://schemas.microsoft.com/office/drawing/2014/main" id="{50FCA759-99F9-4A04-9A5B-F494BD38C08B}"/>
              </a:ext>
            </a:extLst>
          </p:cNvPr>
          <p:cNvGrpSpPr/>
          <p:nvPr/>
        </p:nvGrpSpPr>
        <p:grpSpPr>
          <a:xfrm>
            <a:off x="3365443" y="2569985"/>
            <a:ext cx="6527800" cy="2257028"/>
            <a:chOff x="1161504" y="2180084"/>
            <a:chExt cx="6527800" cy="2257028"/>
          </a:xfrm>
        </p:grpSpPr>
        <p:grpSp>
          <p:nvGrpSpPr>
            <p:cNvPr id="7" name="9 Grupo">
              <a:extLst>
                <a:ext uri="{FF2B5EF4-FFF2-40B4-BE49-F238E27FC236}">
                  <a16:creationId xmlns:a16="http://schemas.microsoft.com/office/drawing/2014/main" id="{86731F99-66E7-4D77-ADCD-37F3EC154983}"/>
                </a:ext>
              </a:extLst>
            </p:cNvPr>
            <p:cNvGrpSpPr/>
            <p:nvPr/>
          </p:nvGrpSpPr>
          <p:grpSpPr>
            <a:xfrm>
              <a:off x="1161504" y="2180084"/>
              <a:ext cx="6527800" cy="2257028"/>
              <a:chOff x="2509838" y="3267075"/>
              <a:chExt cx="6527800" cy="2257028"/>
            </a:xfrm>
          </p:grpSpPr>
          <p:grpSp>
            <p:nvGrpSpPr>
              <p:cNvPr id="11" name="Group 2">
                <a:extLst>
                  <a:ext uri="{FF2B5EF4-FFF2-40B4-BE49-F238E27FC236}">
                    <a16:creationId xmlns:a16="http://schemas.microsoft.com/office/drawing/2014/main" id="{3F352752-2E42-4C0D-BAAC-A15E931920D4}"/>
                  </a:ext>
                </a:extLst>
              </p:cNvPr>
              <p:cNvGrpSpPr>
                <a:grpSpLocks/>
              </p:cNvGrpSpPr>
              <p:nvPr/>
            </p:nvGrpSpPr>
            <p:grpSpPr bwMode="auto">
              <a:xfrm>
                <a:off x="2509838" y="3440114"/>
                <a:ext cx="2519363" cy="1503363"/>
                <a:chOff x="1581" y="2167"/>
                <a:chExt cx="1587" cy="947"/>
              </a:xfrm>
            </p:grpSpPr>
            <p:sp>
              <p:nvSpPr>
                <p:cNvPr id="13" name="Freeform 16">
                  <a:extLst>
                    <a:ext uri="{FF2B5EF4-FFF2-40B4-BE49-F238E27FC236}">
                      <a16:creationId xmlns:a16="http://schemas.microsoft.com/office/drawing/2014/main" id="{E7AF7894-86A4-4960-BAEB-367C36EBB215}"/>
                    </a:ext>
                  </a:extLst>
                </p:cNvPr>
                <p:cNvSpPr>
                  <a:spLocks noChangeArrowheads="1"/>
                </p:cNvSpPr>
                <p:nvPr/>
              </p:nvSpPr>
              <p:spPr bwMode="auto">
                <a:xfrm>
                  <a:off x="2311" y="2307"/>
                  <a:ext cx="20" cy="17"/>
                </a:xfrm>
                <a:custGeom>
                  <a:avLst/>
                  <a:gdLst>
                    <a:gd name="T0" fmla="*/ 16 w 48"/>
                    <a:gd name="T1" fmla="*/ 17 h 43"/>
                    <a:gd name="T2" fmla="*/ 0 w 48"/>
                    <a:gd name="T3" fmla="*/ 0 h 43"/>
                    <a:gd name="T4" fmla="*/ 20 w 48"/>
                    <a:gd name="T5" fmla="*/ 2 h 43"/>
                    <a:gd name="T6" fmla="*/ 16 w 48"/>
                    <a:gd name="T7" fmla="*/ 17 h 43"/>
                    <a:gd name="T8" fmla="*/ 0 60000 65536"/>
                    <a:gd name="T9" fmla="*/ 0 60000 65536"/>
                    <a:gd name="T10" fmla="*/ 0 60000 65536"/>
                    <a:gd name="T11" fmla="*/ 0 60000 65536"/>
                    <a:gd name="T12" fmla="*/ 0 w 48"/>
                    <a:gd name="T13" fmla="*/ 0 h 43"/>
                    <a:gd name="T14" fmla="*/ 48 w 48"/>
                    <a:gd name="T15" fmla="*/ 43 h 43"/>
                  </a:gdLst>
                  <a:ahLst/>
                  <a:cxnLst>
                    <a:cxn ang="T8">
                      <a:pos x="T0" y="T1"/>
                    </a:cxn>
                    <a:cxn ang="T9">
                      <a:pos x="T2" y="T3"/>
                    </a:cxn>
                    <a:cxn ang="T10">
                      <a:pos x="T4" y="T5"/>
                    </a:cxn>
                    <a:cxn ang="T11">
                      <a:pos x="T6" y="T7"/>
                    </a:cxn>
                  </a:cxnLst>
                  <a:rect l="T12" t="T13" r="T14" b="T15"/>
                  <a:pathLst>
                    <a:path w="48" h="43">
                      <a:moveTo>
                        <a:pt x="38" y="43"/>
                      </a:moveTo>
                      <a:lnTo>
                        <a:pt x="0" y="0"/>
                      </a:lnTo>
                      <a:lnTo>
                        <a:pt x="48" y="6"/>
                      </a:lnTo>
                      <a:lnTo>
                        <a:pt x="38" y="43"/>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4" name="Freeform 21">
                  <a:extLst>
                    <a:ext uri="{FF2B5EF4-FFF2-40B4-BE49-F238E27FC236}">
                      <a16:creationId xmlns:a16="http://schemas.microsoft.com/office/drawing/2014/main" id="{63B826D5-D5DA-4CDE-AE75-1436D2E07736}"/>
                    </a:ext>
                  </a:extLst>
                </p:cNvPr>
                <p:cNvSpPr>
                  <a:spLocks noChangeArrowheads="1"/>
                </p:cNvSpPr>
                <p:nvPr/>
              </p:nvSpPr>
              <p:spPr bwMode="auto">
                <a:xfrm>
                  <a:off x="2266" y="2289"/>
                  <a:ext cx="25" cy="33"/>
                </a:xfrm>
                <a:custGeom>
                  <a:avLst/>
                  <a:gdLst>
                    <a:gd name="T0" fmla="*/ 15 w 62"/>
                    <a:gd name="T1" fmla="*/ 0 h 81"/>
                    <a:gd name="T2" fmla="*/ 6 w 62"/>
                    <a:gd name="T3" fmla="*/ 8 h 81"/>
                    <a:gd name="T4" fmla="*/ 0 w 62"/>
                    <a:gd name="T5" fmla="*/ 9 h 81"/>
                    <a:gd name="T6" fmla="*/ 14 w 62"/>
                    <a:gd name="T7" fmla="*/ 33 h 81"/>
                    <a:gd name="T8" fmla="*/ 25 w 62"/>
                    <a:gd name="T9" fmla="*/ 28 h 81"/>
                    <a:gd name="T10" fmla="*/ 15 w 62"/>
                    <a:gd name="T11" fmla="*/ 0 h 81"/>
                    <a:gd name="T12" fmla="*/ 0 60000 65536"/>
                    <a:gd name="T13" fmla="*/ 0 60000 65536"/>
                    <a:gd name="T14" fmla="*/ 0 60000 65536"/>
                    <a:gd name="T15" fmla="*/ 0 60000 65536"/>
                    <a:gd name="T16" fmla="*/ 0 60000 65536"/>
                    <a:gd name="T17" fmla="*/ 0 60000 65536"/>
                    <a:gd name="T18" fmla="*/ 0 w 62"/>
                    <a:gd name="T19" fmla="*/ 0 h 81"/>
                    <a:gd name="T20" fmla="*/ 62 w 6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2" h="81">
                      <a:moveTo>
                        <a:pt x="36" y="0"/>
                      </a:moveTo>
                      <a:lnTo>
                        <a:pt x="14" y="20"/>
                      </a:lnTo>
                      <a:lnTo>
                        <a:pt x="0" y="23"/>
                      </a:lnTo>
                      <a:lnTo>
                        <a:pt x="34" y="81"/>
                      </a:lnTo>
                      <a:lnTo>
                        <a:pt x="62" y="69"/>
                      </a:lnTo>
                      <a:lnTo>
                        <a:pt x="36"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5" name="Freeform 24">
                  <a:extLst>
                    <a:ext uri="{FF2B5EF4-FFF2-40B4-BE49-F238E27FC236}">
                      <a16:creationId xmlns:a16="http://schemas.microsoft.com/office/drawing/2014/main" id="{D201DD69-A166-4501-B003-B98F7784F731}"/>
                    </a:ext>
                  </a:extLst>
                </p:cNvPr>
                <p:cNvSpPr>
                  <a:spLocks noChangeArrowheads="1"/>
                </p:cNvSpPr>
                <p:nvPr/>
              </p:nvSpPr>
              <p:spPr bwMode="auto">
                <a:xfrm>
                  <a:off x="2312" y="2349"/>
                  <a:ext cx="13" cy="7"/>
                </a:xfrm>
                <a:custGeom>
                  <a:avLst/>
                  <a:gdLst>
                    <a:gd name="T0" fmla="*/ 3 w 31"/>
                    <a:gd name="T1" fmla="*/ 0 h 19"/>
                    <a:gd name="T2" fmla="*/ 13 w 31"/>
                    <a:gd name="T3" fmla="*/ 0 h 19"/>
                    <a:gd name="T4" fmla="*/ 6 w 31"/>
                    <a:gd name="T5" fmla="*/ 6 h 19"/>
                    <a:gd name="T6" fmla="*/ 0 w 31"/>
                    <a:gd name="T7" fmla="*/ 7 h 19"/>
                    <a:gd name="T8" fmla="*/ 3 w 31"/>
                    <a:gd name="T9" fmla="*/ 0 h 19"/>
                    <a:gd name="T10" fmla="*/ 0 60000 65536"/>
                    <a:gd name="T11" fmla="*/ 0 60000 65536"/>
                    <a:gd name="T12" fmla="*/ 0 60000 65536"/>
                    <a:gd name="T13" fmla="*/ 0 60000 65536"/>
                    <a:gd name="T14" fmla="*/ 0 60000 65536"/>
                    <a:gd name="T15" fmla="*/ 0 w 31"/>
                    <a:gd name="T16" fmla="*/ 0 h 19"/>
                    <a:gd name="T17" fmla="*/ 31 w 31"/>
                    <a:gd name="T18" fmla="*/ 19 h 19"/>
                  </a:gdLst>
                  <a:ahLst/>
                  <a:cxnLst>
                    <a:cxn ang="T10">
                      <a:pos x="T0" y="T1"/>
                    </a:cxn>
                    <a:cxn ang="T11">
                      <a:pos x="T2" y="T3"/>
                    </a:cxn>
                    <a:cxn ang="T12">
                      <a:pos x="T4" y="T5"/>
                    </a:cxn>
                    <a:cxn ang="T13">
                      <a:pos x="T6" y="T7"/>
                    </a:cxn>
                    <a:cxn ang="T14">
                      <a:pos x="T8" y="T9"/>
                    </a:cxn>
                  </a:cxnLst>
                  <a:rect l="T15" t="T16" r="T17" b="T18"/>
                  <a:pathLst>
                    <a:path w="31" h="19">
                      <a:moveTo>
                        <a:pt x="8" y="0"/>
                      </a:moveTo>
                      <a:lnTo>
                        <a:pt x="31" y="0"/>
                      </a:lnTo>
                      <a:lnTo>
                        <a:pt x="14" y="16"/>
                      </a:lnTo>
                      <a:lnTo>
                        <a:pt x="0" y="19"/>
                      </a:lnTo>
                      <a:lnTo>
                        <a:pt x="8"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6" name="Freeform 26">
                  <a:extLst>
                    <a:ext uri="{FF2B5EF4-FFF2-40B4-BE49-F238E27FC236}">
                      <a16:creationId xmlns:a16="http://schemas.microsoft.com/office/drawing/2014/main" id="{FEDB87EC-FE67-4529-8BC9-FD01882B36EB}"/>
                    </a:ext>
                  </a:extLst>
                </p:cNvPr>
                <p:cNvSpPr>
                  <a:spLocks noChangeArrowheads="1"/>
                </p:cNvSpPr>
                <p:nvPr/>
              </p:nvSpPr>
              <p:spPr bwMode="auto">
                <a:xfrm>
                  <a:off x="2432" y="2350"/>
                  <a:ext cx="130" cy="33"/>
                </a:xfrm>
                <a:custGeom>
                  <a:avLst/>
                  <a:gdLst>
                    <a:gd name="T0" fmla="*/ 127 w 322"/>
                    <a:gd name="T1" fmla="*/ 33 h 81"/>
                    <a:gd name="T2" fmla="*/ 0 w 322"/>
                    <a:gd name="T3" fmla="*/ 33 h 81"/>
                    <a:gd name="T4" fmla="*/ 0 w 322"/>
                    <a:gd name="T5" fmla="*/ 33 h 81"/>
                    <a:gd name="T6" fmla="*/ 1 w 322"/>
                    <a:gd name="T7" fmla="*/ 33 h 81"/>
                    <a:gd name="T8" fmla="*/ 2 w 322"/>
                    <a:gd name="T9" fmla="*/ 32 h 81"/>
                    <a:gd name="T10" fmla="*/ 3 w 322"/>
                    <a:gd name="T11" fmla="*/ 31 h 81"/>
                    <a:gd name="T12" fmla="*/ 5 w 322"/>
                    <a:gd name="T13" fmla="*/ 31 h 81"/>
                    <a:gd name="T14" fmla="*/ 6 w 322"/>
                    <a:gd name="T15" fmla="*/ 31 h 81"/>
                    <a:gd name="T16" fmla="*/ 8 w 322"/>
                    <a:gd name="T17" fmla="*/ 30 h 81"/>
                    <a:gd name="T18" fmla="*/ 9 w 322"/>
                    <a:gd name="T19" fmla="*/ 30 h 81"/>
                    <a:gd name="T20" fmla="*/ 10 w 322"/>
                    <a:gd name="T21" fmla="*/ 29 h 81"/>
                    <a:gd name="T22" fmla="*/ 13 w 322"/>
                    <a:gd name="T23" fmla="*/ 29 h 81"/>
                    <a:gd name="T24" fmla="*/ 14 w 322"/>
                    <a:gd name="T25" fmla="*/ 28 h 81"/>
                    <a:gd name="T26" fmla="*/ 15 w 322"/>
                    <a:gd name="T27" fmla="*/ 27 h 81"/>
                    <a:gd name="T28" fmla="*/ 17 w 322"/>
                    <a:gd name="T29" fmla="*/ 26 h 81"/>
                    <a:gd name="T30" fmla="*/ 19 w 322"/>
                    <a:gd name="T31" fmla="*/ 26 h 81"/>
                    <a:gd name="T32" fmla="*/ 33 w 322"/>
                    <a:gd name="T33" fmla="*/ 21 h 81"/>
                    <a:gd name="T34" fmla="*/ 35 w 322"/>
                    <a:gd name="T35" fmla="*/ 20 h 81"/>
                    <a:gd name="T36" fmla="*/ 38 w 322"/>
                    <a:gd name="T37" fmla="*/ 20 h 81"/>
                    <a:gd name="T38" fmla="*/ 42 w 322"/>
                    <a:gd name="T39" fmla="*/ 18 h 81"/>
                    <a:gd name="T40" fmla="*/ 45 w 322"/>
                    <a:gd name="T41" fmla="*/ 18 h 81"/>
                    <a:gd name="T42" fmla="*/ 48 w 322"/>
                    <a:gd name="T43" fmla="*/ 17 h 81"/>
                    <a:gd name="T44" fmla="*/ 50 w 322"/>
                    <a:gd name="T45" fmla="*/ 16 h 81"/>
                    <a:gd name="T46" fmla="*/ 52 w 322"/>
                    <a:gd name="T47" fmla="*/ 16 h 81"/>
                    <a:gd name="T48" fmla="*/ 71 w 322"/>
                    <a:gd name="T49" fmla="*/ 10 h 81"/>
                    <a:gd name="T50" fmla="*/ 93 w 322"/>
                    <a:gd name="T51" fmla="*/ 5 h 81"/>
                    <a:gd name="T52" fmla="*/ 130 w 322"/>
                    <a:gd name="T53" fmla="*/ 0 h 81"/>
                    <a:gd name="T54" fmla="*/ 130 w 322"/>
                    <a:gd name="T55" fmla="*/ 6 h 81"/>
                    <a:gd name="T56" fmla="*/ 130 w 322"/>
                    <a:gd name="T57" fmla="*/ 7 h 81"/>
                    <a:gd name="T58" fmla="*/ 130 w 322"/>
                    <a:gd name="T59" fmla="*/ 8 h 81"/>
                    <a:gd name="T60" fmla="*/ 129 w 322"/>
                    <a:gd name="T61" fmla="*/ 9 h 81"/>
                    <a:gd name="T62" fmla="*/ 129 w 322"/>
                    <a:gd name="T63" fmla="*/ 14 h 81"/>
                    <a:gd name="T64" fmla="*/ 129 w 322"/>
                    <a:gd name="T65" fmla="*/ 16 h 81"/>
                    <a:gd name="T66" fmla="*/ 128 w 322"/>
                    <a:gd name="T67" fmla="*/ 24 h 81"/>
                    <a:gd name="T68" fmla="*/ 127 w 322"/>
                    <a:gd name="T69" fmla="*/ 33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2"/>
                    <a:gd name="T106" fmla="*/ 0 h 81"/>
                    <a:gd name="T107" fmla="*/ 322 w 322"/>
                    <a:gd name="T108" fmla="*/ 81 h 8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2" h="81">
                      <a:moveTo>
                        <a:pt x="314" y="81"/>
                      </a:moveTo>
                      <a:cubicBezTo>
                        <a:pt x="209" y="81"/>
                        <a:pt x="104" y="81"/>
                        <a:pt x="0" y="81"/>
                      </a:cubicBezTo>
                      <a:lnTo>
                        <a:pt x="1" y="81"/>
                      </a:lnTo>
                      <a:lnTo>
                        <a:pt x="2" y="80"/>
                      </a:lnTo>
                      <a:lnTo>
                        <a:pt x="4" y="79"/>
                      </a:lnTo>
                      <a:lnTo>
                        <a:pt x="8" y="77"/>
                      </a:lnTo>
                      <a:lnTo>
                        <a:pt x="13" y="75"/>
                      </a:lnTo>
                      <a:lnTo>
                        <a:pt x="15" y="75"/>
                      </a:lnTo>
                      <a:lnTo>
                        <a:pt x="19" y="73"/>
                      </a:lnTo>
                      <a:lnTo>
                        <a:pt x="22" y="73"/>
                      </a:lnTo>
                      <a:lnTo>
                        <a:pt x="26" y="70"/>
                      </a:lnTo>
                      <a:lnTo>
                        <a:pt x="31" y="70"/>
                      </a:lnTo>
                      <a:lnTo>
                        <a:pt x="34" y="69"/>
                      </a:lnTo>
                      <a:lnTo>
                        <a:pt x="37" y="67"/>
                      </a:lnTo>
                      <a:lnTo>
                        <a:pt x="42" y="65"/>
                      </a:lnTo>
                      <a:lnTo>
                        <a:pt x="46" y="64"/>
                      </a:lnTo>
                      <a:cubicBezTo>
                        <a:pt x="58" y="59"/>
                        <a:pt x="69" y="57"/>
                        <a:pt x="81" y="52"/>
                      </a:cubicBezTo>
                      <a:lnTo>
                        <a:pt x="87" y="50"/>
                      </a:lnTo>
                      <a:lnTo>
                        <a:pt x="93" y="50"/>
                      </a:lnTo>
                      <a:lnTo>
                        <a:pt x="105" y="45"/>
                      </a:lnTo>
                      <a:lnTo>
                        <a:pt x="111" y="44"/>
                      </a:lnTo>
                      <a:lnTo>
                        <a:pt x="118" y="41"/>
                      </a:lnTo>
                      <a:lnTo>
                        <a:pt x="124" y="39"/>
                      </a:lnTo>
                      <a:lnTo>
                        <a:pt x="130" y="39"/>
                      </a:lnTo>
                      <a:cubicBezTo>
                        <a:pt x="139" y="32"/>
                        <a:pt x="164" y="32"/>
                        <a:pt x="176" y="25"/>
                      </a:cubicBezTo>
                      <a:cubicBezTo>
                        <a:pt x="194" y="20"/>
                        <a:pt x="212" y="18"/>
                        <a:pt x="230" y="13"/>
                      </a:cubicBezTo>
                      <a:cubicBezTo>
                        <a:pt x="260" y="6"/>
                        <a:pt x="291" y="1"/>
                        <a:pt x="322" y="0"/>
                      </a:cubicBezTo>
                      <a:lnTo>
                        <a:pt x="322" y="15"/>
                      </a:lnTo>
                      <a:lnTo>
                        <a:pt x="321" y="16"/>
                      </a:lnTo>
                      <a:lnTo>
                        <a:pt x="321" y="20"/>
                      </a:lnTo>
                      <a:lnTo>
                        <a:pt x="320" y="22"/>
                      </a:lnTo>
                      <a:lnTo>
                        <a:pt x="320" y="35"/>
                      </a:lnTo>
                      <a:lnTo>
                        <a:pt x="319" y="39"/>
                      </a:lnTo>
                      <a:cubicBezTo>
                        <a:pt x="317" y="44"/>
                        <a:pt x="317" y="53"/>
                        <a:pt x="316" y="58"/>
                      </a:cubicBezTo>
                      <a:cubicBezTo>
                        <a:pt x="317" y="66"/>
                        <a:pt x="313" y="73"/>
                        <a:pt x="314" y="81"/>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17" name="Freeform 27">
                  <a:extLst>
                    <a:ext uri="{FF2B5EF4-FFF2-40B4-BE49-F238E27FC236}">
                      <a16:creationId xmlns:a16="http://schemas.microsoft.com/office/drawing/2014/main" id="{1F22A3BE-3FAC-48A2-8718-05351F108CC9}"/>
                    </a:ext>
                  </a:extLst>
                </p:cNvPr>
                <p:cNvSpPr>
                  <a:spLocks noChangeArrowheads="1"/>
                </p:cNvSpPr>
                <p:nvPr/>
              </p:nvSpPr>
              <p:spPr bwMode="auto">
                <a:xfrm>
                  <a:off x="2063" y="2396"/>
                  <a:ext cx="112" cy="27"/>
                </a:xfrm>
                <a:custGeom>
                  <a:avLst/>
                  <a:gdLst>
                    <a:gd name="T0" fmla="*/ 0 w 279"/>
                    <a:gd name="T1" fmla="*/ 27 h 66"/>
                    <a:gd name="T2" fmla="*/ 112 w 279"/>
                    <a:gd name="T3" fmla="*/ 27 h 66"/>
                    <a:gd name="T4" fmla="*/ 111 w 279"/>
                    <a:gd name="T5" fmla="*/ 27 h 66"/>
                    <a:gd name="T6" fmla="*/ 111 w 279"/>
                    <a:gd name="T7" fmla="*/ 27 h 66"/>
                    <a:gd name="T8" fmla="*/ 110 w 279"/>
                    <a:gd name="T9" fmla="*/ 26 h 66"/>
                    <a:gd name="T10" fmla="*/ 108 w 279"/>
                    <a:gd name="T11" fmla="*/ 26 h 66"/>
                    <a:gd name="T12" fmla="*/ 102 w 279"/>
                    <a:gd name="T13" fmla="*/ 22 h 66"/>
                    <a:gd name="T14" fmla="*/ 89 w 279"/>
                    <a:gd name="T15" fmla="*/ 19 h 66"/>
                    <a:gd name="T16" fmla="*/ 74 w 279"/>
                    <a:gd name="T17" fmla="*/ 14 h 66"/>
                    <a:gd name="T18" fmla="*/ 54 w 279"/>
                    <a:gd name="T19" fmla="*/ 9 h 66"/>
                    <a:gd name="T20" fmla="*/ 33 w 279"/>
                    <a:gd name="T21" fmla="*/ 4 h 66"/>
                    <a:gd name="T22" fmla="*/ 21 w 279"/>
                    <a:gd name="T23" fmla="*/ 2 h 66"/>
                    <a:gd name="T24" fmla="*/ 13 w 279"/>
                    <a:gd name="T25" fmla="*/ 3 h 66"/>
                    <a:gd name="T26" fmla="*/ 8 w 279"/>
                    <a:gd name="T27" fmla="*/ 10 h 66"/>
                    <a:gd name="T28" fmla="*/ 6 w 279"/>
                    <a:gd name="T29" fmla="*/ 15 h 66"/>
                    <a:gd name="T30" fmla="*/ 3 w 279"/>
                    <a:gd name="T31" fmla="*/ 20 h 66"/>
                    <a:gd name="T32" fmla="*/ 0 w 279"/>
                    <a:gd name="T33" fmla="*/ 27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9"/>
                    <a:gd name="T52" fmla="*/ 0 h 66"/>
                    <a:gd name="T53" fmla="*/ 279 w 279"/>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9" h="66">
                      <a:moveTo>
                        <a:pt x="0" y="66"/>
                      </a:moveTo>
                      <a:lnTo>
                        <a:pt x="279" y="66"/>
                      </a:lnTo>
                      <a:lnTo>
                        <a:pt x="277" y="66"/>
                      </a:lnTo>
                      <a:lnTo>
                        <a:pt x="276" y="65"/>
                      </a:lnTo>
                      <a:lnTo>
                        <a:pt x="273" y="64"/>
                      </a:lnTo>
                      <a:lnTo>
                        <a:pt x="270" y="63"/>
                      </a:lnTo>
                      <a:cubicBezTo>
                        <a:pt x="264" y="60"/>
                        <a:pt x="259" y="58"/>
                        <a:pt x="254" y="55"/>
                      </a:cubicBezTo>
                      <a:cubicBezTo>
                        <a:pt x="247" y="54"/>
                        <a:pt x="229" y="47"/>
                        <a:pt x="221" y="46"/>
                      </a:cubicBezTo>
                      <a:cubicBezTo>
                        <a:pt x="210" y="40"/>
                        <a:pt x="196" y="38"/>
                        <a:pt x="184" y="33"/>
                      </a:cubicBezTo>
                      <a:cubicBezTo>
                        <a:pt x="169" y="30"/>
                        <a:pt x="149" y="22"/>
                        <a:pt x="134" y="21"/>
                      </a:cubicBezTo>
                      <a:cubicBezTo>
                        <a:pt x="119" y="16"/>
                        <a:pt x="100" y="13"/>
                        <a:pt x="83" y="10"/>
                      </a:cubicBezTo>
                      <a:cubicBezTo>
                        <a:pt x="75" y="11"/>
                        <a:pt x="62" y="5"/>
                        <a:pt x="53" y="6"/>
                      </a:cubicBezTo>
                      <a:cubicBezTo>
                        <a:pt x="46" y="6"/>
                        <a:pt x="38" y="0"/>
                        <a:pt x="32" y="7"/>
                      </a:cubicBezTo>
                      <a:cubicBezTo>
                        <a:pt x="29" y="13"/>
                        <a:pt x="26" y="19"/>
                        <a:pt x="21" y="24"/>
                      </a:cubicBezTo>
                      <a:cubicBezTo>
                        <a:pt x="21" y="28"/>
                        <a:pt x="17" y="33"/>
                        <a:pt x="15" y="37"/>
                      </a:cubicBezTo>
                      <a:cubicBezTo>
                        <a:pt x="11" y="41"/>
                        <a:pt x="10" y="44"/>
                        <a:pt x="8" y="49"/>
                      </a:cubicBezTo>
                      <a:cubicBezTo>
                        <a:pt x="1" y="61"/>
                        <a:pt x="7" y="55"/>
                        <a:pt x="0" y="66"/>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18" name="Freeform 28">
                  <a:extLst>
                    <a:ext uri="{FF2B5EF4-FFF2-40B4-BE49-F238E27FC236}">
                      <a16:creationId xmlns:a16="http://schemas.microsoft.com/office/drawing/2014/main" id="{E92DE13F-C614-4C8B-9216-D5D5A5963F02}"/>
                    </a:ext>
                  </a:extLst>
                </p:cNvPr>
                <p:cNvSpPr>
                  <a:spLocks noChangeArrowheads="1"/>
                </p:cNvSpPr>
                <p:nvPr/>
              </p:nvSpPr>
              <p:spPr bwMode="auto">
                <a:xfrm>
                  <a:off x="2291" y="2540"/>
                  <a:ext cx="138" cy="24"/>
                </a:xfrm>
                <a:custGeom>
                  <a:avLst/>
                  <a:gdLst>
                    <a:gd name="T0" fmla="*/ 93 w 344"/>
                    <a:gd name="T1" fmla="*/ 24 h 60"/>
                    <a:gd name="T2" fmla="*/ 0 w 344"/>
                    <a:gd name="T3" fmla="*/ 23 h 60"/>
                    <a:gd name="T4" fmla="*/ 0 w 344"/>
                    <a:gd name="T5" fmla="*/ 23 h 60"/>
                    <a:gd name="T6" fmla="*/ 0 w 344"/>
                    <a:gd name="T7" fmla="*/ 22 h 60"/>
                    <a:gd name="T8" fmla="*/ 1 w 344"/>
                    <a:gd name="T9" fmla="*/ 22 h 60"/>
                    <a:gd name="T10" fmla="*/ 2 w 344"/>
                    <a:gd name="T11" fmla="*/ 22 h 60"/>
                    <a:gd name="T12" fmla="*/ 3 w 344"/>
                    <a:gd name="T13" fmla="*/ 21 h 60"/>
                    <a:gd name="T14" fmla="*/ 4 w 344"/>
                    <a:gd name="T15" fmla="*/ 21 h 60"/>
                    <a:gd name="T16" fmla="*/ 6 w 344"/>
                    <a:gd name="T17" fmla="*/ 20 h 60"/>
                    <a:gd name="T18" fmla="*/ 6 w 344"/>
                    <a:gd name="T19" fmla="*/ 20 h 60"/>
                    <a:gd name="T20" fmla="*/ 8 w 344"/>
                    <a:gd name="T21" fmla="*/ 20 h 60"/>
                    <a:gd name="T22" fmla="*/ 9 w 344"/>
                    <a:gd name="T23" fmla="*/ 20 h 60"/>
                    <a:gd name="T24" fmla="*/ 10 w 344"/>
                    <a:gd name="T25" fmla="*/ 19 h 60"/>
                    <a:gd name="T26" fmla="*/ 11 w 344"/>
                    <a:gd name="T27" fmla="*/ 19 h 60"/>
                    <a:gd name="T28" fmla="*/ 12 w 344"/>
                    <a:gd name="T29" fmla="*/ 18 h 60"/>
                    <a:gd name="T30" fmla="*/ 14 w 344"/>
                    <a:gd name="T31" fmla="*/ 18 h 60"/>
                    <a:gd name="T32" fmla="*/ 43 w 344"/>
                    <a:gd name="T33" fmla="*/ 11 h 60"/>
                    <a:gd name="T34" fmla="*/ 138 w 344"/>
                    <a:gd name="T35" fmla="*/ 0 h 60"/>
                    <a:gd name="T36" fmla="*/ 127 w 344"/>
                    <a:gd name="T37" fmla="*/ 6 h 60"/>
                    <a:gd name="T38" fmla="*/ 126 w 344"/>
                    <a:gd name="T39" fmla="*/ 6 h 60"/>
                    <a:gd name="T40" fmla="*/ 122 w 344"/>
                    <a:gd name="T41" fmla="*/ 8 h 60"/>
                    <a:gd name="T42" fmla="*/ 122 w 344"/>
                    <a:gd name="T43" fmla="*/ 9 h 60"/>
                    <a:gd name="T44" fmla="*/ 120 w 344"/>
                    <a:gd name="T45" fmla="*/ 10 h 60"/>
                    <a:gd name="T46" fmla="*/ 119 w 344"/>
                    <a:gd name="T47" fmla="*/ 10 h 60"/>
                    <a:gd name="T48" fmla="*/ 118 w 344"/>
                    <a:gd name="T49" fmla="*/ 11 h 60"/>
                    <a:gd name="T50" fmla="*/ 117 w 344"/>
                    <a:gd name="T51" fmla="*/ 12 h 60"/>
                    <a:gd name="T52" fmla="*/ 116 w 344"/>
                    <a:gd name="T53" fmla="*/ 12 h 60"/>
                    <a:gd name="T54" fmla="*/ 114 w 344"/>
                    <a:gd name="T55" fmla="*/ 13 h 60"/>
                    <a:gd name="T56" fmla="*/ 113 w 344"/>
                    <a:gd name="T57" fmla="*/ 14 h 60"/>
                    <a:gd name="T58" fmla="*/ 112 w 344"/>
                    <a:gd name="T59" fmla="*/ 15 h 60"/>
                    <a:gd name="T60" fmla="*/ 110 w 344"/>
                    <a:gd name="T61" fmla="*/ 15 h 60"/>
                    <a:gd name="T62" fmla="*/ 109 w 344"/>
                    <a:gd name="T63" fmla="*/ 16 h 60"/>
                    <a:gd name="T64" fmla="*/ 108 w 344"/>
                    <a:gd name="T65" fmla="*/ 16 h 60"/>
                    <a:gd name="T66" fmla="*/ 107 w 344"/>
                    <a:gd name="T67" fmla="*/ 18 h 60"/>
                    <a:gd name="T68" fmla="*/ 93 w 344"/>
                    <a:gd name="T69" fmla="*/ 24 h 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4"/>
                    <a:gd name="T106" fmla="*/ 0 h 60"/>
                    <a:gd name="T107" fmla="*/ 344 w 344"/>
                    <a:gd name="T108" fmla="*/ 60 h 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4" h="60">
                      <a:moveTo>
                        <a:pt x="233" y="60"/>
                      </a:moveTo>
                      <a:lnTo>
                        <a:pt x="0" y="58"/>
                      </a:lnTo>
                      <a:lnTo>
                        <a:pt x="0" y="57"/>
                      </a:lnTo>
                      <a:lnTo>
                        <a:pt x="1" y="56"/>
                      </a:lnTo>
                      <a:lnTo>
                        <a:pt x="2" y="56"/>
                      </a:lnTo>
                      <a:lnTo>
                        <a:pt x="4" y="55"/>
                      </a:lnTo>
                      <a:lnTo>
                        <a:pt x="8" y="53"/>
                      </a:lnTo>
                      <a:lnTo>
                        <a:pt x="11" y="52"/>
                      </a:lnTo>
                      <a:lnTo>
                        <a:pt x="14" y="51"/>
                      </a:lnTo>
                      <a:lnTo>
                        <a:pt x="16" y="51"/>
                      </a:lnTo>
                      <a:lnTo>
                        <a:pt x="19" y="50"/>
                      </a:lnTo>
                      <a:lnTo>
                        <a:pt x="22" y="50"/>
                      </a:lnTo>
                      <a:lnTo>
                        <a:pt x="25" y="47"/>
                      </a:lnTo>
                      <a:lnTo>
                        <a:pt x="27" y="47"/>
                      </a:lnTo>
                      <a:lnTo>
                        <a:pt x="31" y="45"/>
                      </a:lnTo>
                      <a:lnTo>
                        <a:pt x="36" y="45"/>
                      </a:lnTo>
                      <a:cubicBezTo>
                        <a:pt x="58" y="37"/>
                        <a:pt x="83" y="32"/>
                        <a:pt x="106" y="27"/>
                      </a:cubicBezTo>
                      <a:cubicBezTo>
                        <a:pt x="181" y="12"/>
                        <a:pt x="267" y="0"/>
                        <a:pt x="344" y="0"/>
                      </a:cubicBezTo>
                      <a:cubicBezTo>
                        <a:pt x="335" y="5"/>
                        <a:pt x="323" y="8"/>
                        <a:pt x="316" y="16"/>
                      </a:cubicBezTo>
                      <a:lnTo>
                        <a:pt x="313" y="16"/>
                      </a:lnTo>
                      <a:lnTo>
                        <a:pt x="305" y="21"/>
                      </a:lnTo>
                      <a:lnTo>
                        <a:pt x="303" y="22"/>
                      </a:lnTo>
                      <a:lnTo>
                        <a:pt x="300" y="25"/>
                      </a:lnTo>
                      <a:lnTo>
                        <a:pt x="297" y="26"/>
                      </a:lnTo>
                      <a:lnTo>
                        <a:pt x="293" y="28"/>
                      </a:lnTo>
                      <a:lnTo>
                        <a:pt x="291" y="30"/>
                      </a:lnTo>
                      <a:lnTo>
                        <a:pt x="288" y="31"/>
                      </a:lnTo>
                      <a:lnTo>
                        <a:pt x="285" y="33"/>
                      </a:lnTo>
                      <a:lnTo>
                        <a:pt x="281" y="34"/>
                      </a:lnTo>
                      <a:lnTo>
                        <a:pt x="278" y="37"/>
                      </a:lnTo>
                      <a:lnTo>
                        <a:pt x="275" y="38"/>
                      </a:lnTo>
                      <a:lnTo>
                        <a:pt x="272" y="39"/>
                      </a:lnTo>
                      <a:lnTo>
                        <a:pt x="268" y="41"/>
                      </a:lnTo>
                      <a:lnTo>
                        <a:pt x="266" y="44"/>
                      </a:lnTo>
                      <a:cubicBezTo>
                        <a:pt x="259" y="45"/>
                        <a:pt x="242" y="56"/>
                        <a:pt x="233" y="6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19" name="Freeform 29">
                  <a:extLst>
                    <a:ext uri="{FF2B5EF4-FFF2-40B4-BE49-F238E27FC236}">
                      <a16:creationId xmlns:a16="http://schemas.microsoft.com/office/drawing/2014/main" id="{C1E20974-05D0-47EB-8F7A-E896858FFD26}"/>
                    </a:ext>
                  </a:extLst>
                </p:cNvPr>
                <p:cNvSpPr>
                  <a:spLocks noChangeArrowheads="1"/>
                </p:cNvSpPr>
                <p:nvPr/>
              </p:nvSpPr>
              <p:spPr bwMode="auto">
                <a:xfrm>
                  <a:off x="2609" y="2167"/>
                  <a:ext cx="559" cy="260"/>
                </a:xfrm>
                <a:custGeom>
                  <a:avLst/>
                  <a:gdLst>
                    <a:gd name="T0" fmla="*/ 557 w 1398"/>
                    <a:gd name="T1" fmla="*/ 5 h 649"/>
                    <a:gd name="T2" fmla="*/ 4 w 1398"/>
                    <a:gd name="T3" fmla="*/ 260 h 649"/>
                    <a:gd name="T4" fmla="*/ 1 w 1398"/>
                    <a:gd name="T5" fmla="*/ 260 h 649"/>
                    <a:gd name="T6" fmla="*/ 0 w 1398"/>
                    <a:gd name="T7" fmla="*/ 258 h 649"/>
                    <a:gd name="T8" fmla="*/ 0 w 1398"/>
                    <a:gd name="T9" fmla="*/ 256 h 649"/>
                    <a:gd name="T10" fmla="*/ 1 w 1398"/>
                    <a:gd name="T11" fmla="*/ 255 h 649"/>
                    <a:gd name="T12" fmla="*/ 555 w 1398"/>
                    <a:gd name="T13" fmla="*/ 0 h 649"/>
                    <a:gd name="T14" fmla="*/ 557 w 1398"/>
                    <a:gd name="T15" fmla="*/ 0 h 649"/>
                    <a:gd name="T16" fmla="*/ 559 w 1398"/>
                    <a:gd name="T17" fmla="*/ 1 h 649"/>
                    <a:gd name="T18" fmla="*/ 559 w 1398"/>
                    <a:gd name="T19" fmla="*/ 4 h 649"/>
                    <a:gd name="T20" fmla="*/ 557 w 1398"/>
                    <a:gd name="T21" fmla="*/ 5 h 6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8"/>
                    <a:gd name="T34" fmla="*/ 0 h 649"/>
                    <a:gd name="T35" fmla="*/ 1398 w 1398"/>
                    <a:gd name="T36" fmla="*/ 649 h 6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8" h="649">
                      <a:moveTo>
                        <a:pt x="1394" y="13"/>
                      </a:moveTo>
                      <a:lnTo>
                        <a:pt x="9" y="649"/>
                      </a:lnTo>
                      <a:lnTo>
                        <a:pt x="3" y="649"/>
                      </a:lnTo>
                      <a:lnTo>
                        <a:pt x="0" y="645"/>
                      </a:lnTo>
                      <a:lnTo>
                        <a:pt x="0" y="639"/>
                      </a:lnTo>
                      <a:lnTo>
                        <a:pt x="3" y="636"/>
                      </a:lnTo>
                      <a:lnTo>
                        <a:pt x="1387" y="0"/>
                      </a:lnTo>
                      <a:lnTo>
                        <a:pt x="1393" y="0"/>
                      </a:lnTo>
                      <a:lnTo>
                        <a:pt x="1398" y="3"/>
                      </a:lnTo>
                      <a:lnTo>
                        <a:pt x="1398" y="9"/>
                      </a:lnTo>
                      <a:lnTo>
                        <a:pt x="1394"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0" name="Freeform 30">
                  <a:extLst>
                    <a:ext uri="{FF2B5EF4-FFF2-40B4-BE49-F238E27FC236}">
                      <a16:creationId xmlns:a16="http://schemas.microsoft.com/office/drawing/2014/main" id="{9E1E68A6-D317-4FB0-9A50-2481980DFBED}"/>
                    </a:ext>
                  </a:extLst>
                </p:cNvPr>
                <p:cNvSpPr>
                  <a:spLocks noChangeArrowheads="1"/>
                </p:cNvSpPr>
                <p:nvPr/>
              </p:nvSpPr>
              <p:spPr bwMode="auto">
                <a:xfrm>
                  <a:off x="2576" y="2399"/>
                  <a:ext cx="53" cy="43"/>
                </a:xfrm>
                <a:custGeom>
                  <a:avLst/>
                  <a:gdLst>
                    <a:gd name="T0" fmla="*/ 53 w 134"/>
                    <a:gd name="T1" fmla="*/ 43 h 109"/>
                    <a:gd name="T2" fmla="*/ 0 w 134"/>
                    <a:gd name="T3" fmla="*/ 41 h 109"/>
                    <a:gd name="T4" fmla="*/ 33 w 134"/>
                    <a:gd name="T5" fmla="*/ 0 h 109"/>
                    <a:gd name="T6" fmla="*/ 0 60000 65536"/>
                    <a:gd name="T7" fmla="*/ 0 60000 65536"/>
                    <a:gd name="T8" fmla="*/ 0 60000 65536"/>
                    <a:gd name="T9" fmla="*/ 0 w 134"/>
                    <a:gd name="T10" fmla="*/ 0 h 109"/>
                    <a:gd name="T11" fmla="*/ 134 w 134"/>
                    <a:gd name="T12" fmla="*/ 109 h 109"/>
                  </a:gdLst>
                  <a:ahLst/>
                  <a:cxnLst>
                    <a:cxn ang="T6">
                      <a:pos x="T0" y="T1"/>
                    </a:cxn>
                    <a:cxn ang="T7">
                      <a:pos x="T2" y="T3"/>
                    </a:cxn>
                    <a:cxn ang="T8">
                      <a:pos x="T4" y="T5"/>
                    </a:cxn>
                  </a:cxnLst>
                  <a:rect l="T9" t="T10" r="T11" b="T12"/>
                  <a:pathLst>
                    <a:path w="134" h="109">
                      <a:moveTo>
                        <a:pt x="134" y="109"/>
                      </a:moveTo>
                      <a:lnTo>
                        <a:pt x="0" y="104"/>
                      </a:lnTo>
                      <a:lnTo>
                        <a:pt x="83"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1" name="Freeform 31">
                  <a:extLst>
                    <a:ext uri="{FF2B5EF4-FFF2-40B4-BE49-F238E27FC236}">
                      <a16:creationId xmlns:a16="http://schemas.microsoft.com/office/drawing/2014/main" id="{1EC542CE-FD28-421D-816A-5D9D2F192D17}"/>
                    </a:ext>
                  </a:extLst>
                </p:cNvPr>
                <p:cNvSpPr>
                  <a:spLocks noChangeArrowheads="1"/>
                </p:cNvSpPr>
                <p:nvPr/>
              </p:nvSpPr>
              <p:spPr bwMode="auto">
                <a:xfrm>
                  <a:off x="2657" y="2722"/>
                  <a:ext cx="511" cy="174"/>
                </a:xfrm>
                <a:custGeom>
                  <a:avLst/>
                  <a:gdLst>
                    <a:gd name="T0" fmla="*/ 507 w 1279"/>
                    <a:gd name="T1" fmla="*/ 174 h 435"/>
                    <a:gd name="T2" fmla="*/ 2 w 1279"/>
                    <a:gd name="T3" fmla="*/ 6 h 435"/>
                    <a:gd name="T4" fmla="*/ 0 w 1279"/>
                    <a:gd name="T5" fmla="*/ 4 h 435"/>
                    <a:gd name="T6" fmla="*/ 0 w 1279"/>
                    <a:gd name="T7" fmla="*/ 2 h 435"/>
                    <a:gd name="T8" fmla="*/ 1 w 1279"/>
                    <a:gd name="T9" fmla="*/ 0 h 435"/>
                    <a:gd name="T10" fmla="*/ 4 w 1279"/>
                    <a:gd name="T11" fmla="*/ 0 h 435"/>
                    <a:gd name="T12" fmla="*/ 509 w 1279"/>
                    <a:gd name="T13" fmla="*/ 168 h 435"/>
                    <a:gd name="T14" fmla="*/ 511 w 1279"/>
                    <a:gd name="T15" fmla="*/ 170 h 435"/>
                    <a:gd name="T16" fmla="*/ 511 w 1279"/>
                    <a:gd name="T17" fmla="*/ 172 h 435"/>
                    <a:gd name="T18" fmla="*/ 509 w 1279"/>
                    <a:gd name="T19" fmla="*/ 174 h 435"/>
                    <a:gd name="T20" fmla="*/ 507 w 1279"/>
                    <a:gd name="T21" fmla="*/ 174 h 4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79"/>
                    <a:gd name="T34" fmla="*/ 0 h 435"/>
                    <a:gd name="T35" fmla="*/ 1279 w 1279"/>
                    <a:gd name="T36" fmla="*/ 435 h 4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79" h="435">
                      <a:moveTo>
                        <a:pt x="1269" y="435"/>
                      </a:moveTo>
                      <a:lnTo>
                        <a:pt x="4" y="14"/>
                      </a:lnTo>
                      <a:lnTo>
                        <a:pt x="0" y="10"/>
                      </a:lnTo>
                      <a:lnTo>
                        <a:pt x="0" y="4"/>
                      </a:lnTo>
                      <a:lnTo>
                        <a:pt x="3" y="0"/>
                      </a:lnTo>
                      <a:lnTo>
                        <a:pt x="9" y="0"/>
                      </a:lnTo>
                      <a:lnTo>
                        <a:pt x="1274" y="421"/>
                      </a:lnTo>
                      <a:lnTo>
                        <a:pt x="1279" y="424"/>
                      </a:lnTo>
                      <a:lnTo>
                        <a:pt x="1279" y="430"/>
                      </a:lnTo>
                      <a:lnTo>
                        <a:pt x="1275" y="434"/>
                      </a:lnTo>
                      <a:lnTo>
                        <a:pt x="1269" y="43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2" name="Freeform 32">
                  <a:extLst>
                    <a:ext uri="{FF2B5EF4-FFF2-40B4-BE49-F238E27FC236}">
                      <a16:creationId xmlns:a16="http://schemas.microsoft.com/office/drawing/2014/main" id="{D9BA55A7-2EEB-423C-B965-73CD6EFE6B71}"/>
                    </a:ext>
                  </a:extLst>
                </p:cNvPr>
                <p:cNvSpPr>
                  <a:spLocks noChangeArrowheads="1"/>
                </p:cNvSpPr>
                <p:nvPr/>
              </p:nvSpPr>
              <p:spPr bwMode="auto">
                <a:xfrm>
                  <a:off x="2622" y="2705"/>
                  <a:ext cx="52" cy="46"/>
                </a:xfrm>
                <a:custGeom>
                  <a:avLst/>
                  <a:gdLst>
                    <a:gd name="T0" fmla="*/ 37 w 132"/>
                    <a:gd name="T1" fmla="*/ 46 h 113"/>
                    <a:gd name="T2" fmla="*/ 0 w 132"/>
                    <a:gd name="T3" fmla="*/ 8 h 113"/>
                    <a:gd name="T4" fmla="*/ 52 w 132"/>
                    <a:gd name="T5" fmla="*/ 0 h 113"/>
                    <a:gd name="T6" fmla="*/ 0 60000 65536"/>
                    <a:gd name="T7" fmla="*/ 0 60000 65536"/>
                    <a:gd name="T8" fmla="*/ 0 60000 65536"/>
                    <a:gd name="T9" fmla="*/ 0 w 132"/>
                    <a:gd name="T10" fmla="*/ 0 h 113"/>
                    <a:gd name="T11" fmla="*/ 132 w 132"/>
                    <a:gd name="T12" fmla="*/ 113 h 113"/>
                  </a:gdLst>
                  <a:ahLst/>
                  <a:cxnLst>
                    <a:cxn ang="T6">
                      <a:pos x="T0" y="T1"/>
                    </a:cxn>
                    <a:cxn ang="T7">
                      <a:pos x="T2" y="T3"/>
                    </a:cxn>
                    <a:cxn ang="T8">
                      <a:pos x="T4" y="T5"/>
                    </a:cxn>
                  </a:cxnLst>
                  <a:rect l="T9" t="T10" r="T11" b="T12"/>
                  <a:pathLst>
                    <a:path w="132" h="113">
                      <a:moveTo>
                        <a:pt x="94" y="113"/>
                      </a:moveTo>
                      <a:lnTo>
                        <a:pt x="0" y="19"/>
                      </a:lnTo>
                      <a:lnTo>
                        <a:pt x="132"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3" name="Text Box 34">
                  <a:extLst>
                    <a:ext uri="{FF2B5EF4-FFF2-40B4-BE49-F238E27FC236}">
                      <a16:creationId xmlns:a16="http://schemas.microsoft.com/office/drawing/2014/main" id="{B6415B95-E8F9-49D6-9A7F-0F959B1BD140}"/>
                    </a:ext>
                  </a:extLst>
                </p:cNvPr>
                <p:cNvSpPr txBox="1">
                  <a:spLocks noChangeArrowheads="1"/>
                </p:cNvSpPr>
                <p:nvPr/>
              </p:nvSpPr>
              <p:spPr bwMode="auto">
                <a:xfrm>
                  <a:off x="1581" y="2784"/>
                  <a:ext cx="1161" cy="330"/>
                </a:xfrm>
                <a:prstGeom prst="rect">
                  <a:avLst/>
                </a:prstGeom>
                <a:noFill/>
                <a:ln w="9525">
                  <a:noFill/>
                  <a:miter lim="800000"/>
                  <a:headEnd/>
                  <a:tailEnd/>
                </a:ln>
              </p:spPr>
              <p:txBody>
                <a:bodyPr lIns="0" tIns="0" rIns="0" bIns="0">
                  <a:spAutoFit/>
                </a:bodyPr>
                <a:lstStyle/>
                <a:p>
                  <a:r>
                    <a:rPr lang="en-US" altLang="ja-JP" sz="1700" b="1" dirty="0" err="1">
                      <a:latin typeface="Arial" charset="0"/>
                      <a:cs typeface="Arial" charset="0"/>
                    </a:rPr>
                    <a:t>Compresión</a:t>
                  </a:r>
                  <a:r>
                    <a:rPr lang="en-US" altLang="ja-JP" sz="1700" b="1" dirty="0">
                      <a:latin typeface="Arial" charset="0"/>
                      <a:cs typeface="Arial" charset="0"/>
                    </a:rPr>
                    <a:t> del </a:t>
                  </a:r>
                  <a:r>
                    <a:rPr lang="en-US" altLang="ja-JP" sz="1700" b="1" dirty="0" err="1">
                      <a:latin typeface="Arial" charset="0"/>
                      <a:cs typeface="Arial" charset="0"/>
                    </a:rPr>
                    <a:t>cronograma</a:t>
                  </a:r>
                  <a:endParaRPr lang="en-US" altLang="ja-JP" sz="1700" b="1" dirty="0">
                    <a:latin typeface="Arial" charset="0"/>
                    <a:cs typeface="Arial" charset="0"/>
                  </a:endParaRPr>
                </a:p>
              </p:txBody>
            </p:sp>
          </p:grpSp>
          <p:sp>
            <p:nvSpPr>
              <p:cNvPr id="12" name="Text Box 40">
                <a:extLst>
                  <a:ext uri="{FF2B5EF4-FFF2-40B4-BE49-F238E27FC236}">
                    <a16:creationId xmlns:a16="http://schemas.microsoft.com/office/drawing/2014/main" id="{805DD141-C0F5-4470-9DBD-02380EAA5566}"/>
                  </a:ext>
                </a:extLst>
              </p:cNvPr>
              <p:cNvSpPr txBox="1">
                <a:spLocks noChangeArrowheads="1"/>
              </p:cNvSpPr>
              <p:nvPr/>
            </p:nvSpPr>
            <p:spPr bwMode="auto">
              <a:xfrm>
                <a:off x="5118100" y="3267075"/>
                <a:ext cx="3919538" cy="2257028"/>
              </a:xfrm>
              <a:prstGeom prst="rect">
                <a:avLst/>
              </a:prstGeom>
              <a:noFill/>
              <a:ln w="9525">
                <a:noFill/>
                <a:miter lim="800000"/>
                <a:headEnd/>
                <a:tailEnd/>
              </a:ln>
            </p:spPr>
            <p:txBody>
              <a:bodyPr lIns="0" tIns="0" rIns="0" bIns="0">
                <a:spAutoFit/>
              </a:bodyPr>
              <a:lstStyle/>
              <a:p>
                <a:pPr>
                  <a:lnSpc>
                    <a:spcPts val="1800"/>
                  </a:lnSpc>
                  <a:spcAft>
                    <a:spcPts val="5000"/>
                  </a:spcAft>
                </a:pPr>
                <a:r>
                  <a:rPr lang="en-US" altLang="ja-JP" sz="1500" b="1" u="sng" dirty="0" err="1">
                    <a:latin typeface="Arial" charset="0"/>
                    <a:cs typeface="Arial" charset="0"/>
                  </a:rPr>
                  <a:t>Intensificación</a:t>
                </a:r>
                <a:r>
                  <a:rPr lang="en-US" altLang="ja-JP" sz="1500" b="1" u="sng" dirty="0">
                    <a:latin typeface="Arial" charset="0"/>
                    <a:cs typeface="Arial" charset="0"/>
                  </a:rPr>
                  <a:t> (Crashing)</a:t>
                </a:r>
                <a:r>
                  <a:rPr lang="en-US" altLang="ja-JP" sz="1500" b="1" dirty="0">
                    <a:latin typeface="Arial" charset="0"/>
                    <a:cs typeface="Arial" charset="0"/>
                  </a:rPr>
                  <a:t>: </a:t>
                </a:r>
                <a:r>
                  <a:rPr lang="en-US" altLang="ja-JP" sz="1500" b="1" dirty="0" err="1">
                    <a:latin typeface="Arial" charset="0"/>
                    <a:cs typeface="Arial" charset="0"/>
                  </a:rPr>
                  <a:t>Incrementa</a:t>
                </a:r>
                <a:r>
                  <a:rPr lang="en-US" altLang="ja-JP" sz="1500" b="1" dirty="0">
                    <a:latin typeface="Arial" charset="0"/>
                    <a:cs typeface="Arial" charset="0"/>
                  </a:rPr>
                  <a:t> </a:t>
                </a:r>
                <a:r>
                  <a:rPr lang="en-US" altLang="ja-JP" sz="1500" b="1" dirty="0" err="1">
                    <a:latin typeface="Arial" charset="0"/>
                    <a:cs typeface="Arial" charset="0"/>
                  </a:rPr>
                  <a:t>recursos</a:t>
                </a:r>
                <a:r>
                  <a:rPr lang="en-US" altLang="ja-JP" sz="1500" b="1" dirty="0">
                    <a:latin typeface="Arial" charset="0"/>
                    <a:cs typeface="Arial" charset="0"/>
                  </a:rPr>
                  <a:t>, </a:t>
                </a:r>
                <a:r>
                  <a:rPr lang="en-US" altLang="ja-JP" sz="1500" b="1" dirty="0" err="1">
                    <a:latin typeface="Arial" charset="0"/>
                    <a:cs typeface="Arial" charset="0"/>
                  </a:rPr>
                  <a:t>por</a:t>
                </a:r>
                <a:r>
                  <a:rPr lang="en-US" altLang="ja-JP" sz="1500" b="1" dirty="0">
                    <a:latin typeface="Arial" charset="0"/>
                    <a:cs typeface="Arial" charset="0"/>
                  </a:rPr>
                  <a:t>  </a:t>
                </a:r>
                <a:r>
                  <a:rPr lang="en-US" altLang="ja-JP" sz="1500" b="1" dirty="0" err="1">
                    <a:latin typeface="Arial" charset="0"/>
                    <a:cs typeface="Arial" charset="0"/>
                  </a:rPr>
                  <a:t>ende</a:t>
                </a:r>
                <a:r>
                  <a:rPr lang="en-US" altLang="ja-JP" sz="1500" b="1" dirty="0">
                    <a:latin typeface="Arial" charset="0"/>
                    <a:cs typeface="Arial" charset="0"/>
                  </a:rPr>
                  <a:t> </a:t>
                </a:r>
                <a:r>
                  <a:rPr lang="en-US" altLang="ja-JP" sz="1500" b="1" dirty="0" err="1">
                    <a:latin typeface="Arial" charset="0"/>
                    <a:cs typeface="Arial" charset="0"/>
                  </a:rPr>
                  <a:t>incrementa</a:t>
                </a:r>
                <a:r>
                  <a:rPr lang="en-US" altLang="ja-JP" sz="1500" b="1" dirty="0">
                    <a:latin typeface="Arial" charset="0"/>
                    <a:cs typeface="Arial" charset="0"/>
                  </a:rPr>
                  <a:t> el </a:t>
                </a:r>
                <a:r>
                  <a:rPr lang="en-US" altLang="ja-JP" sz="1500" b="1" dirty="0" err="1">
                    <a:latin typeface="Arial" charset="0"/>
                    <a:cs typeface="Arial" charset="0"/>
                  </a:rPr>
                  <a:t>costo</a:t>
                </a:r>
                <a:r>
                  <a:rPr lang="en-US" altLang="ja-JP" sz="1500" b="1" dirty="0">
                    <a:latin typeface="Arial" charset="0"/>
                    <a:cs typeface="Arial" charset="0"/>
                  </a:rPr>
                  <a:t> del </a:t>
                </a:r>
                <a:r>
                  <a:rPr lang="en-US" altLang="ja-JP" sz="1500" b="1" dirty="0" err="1">
                    <a:latin typeface="Arial" charset="0"/>
                    <a:cs typeface="Arial" charset="0"/>
                  </a:rPr>
                  <a:t>proyecto</a:t>
                </a:r>
                <a:r>
                  <a:rPr lang="en-US" altLang="ja-JP" sz="1500" b="1" dirty="0">
                    <a:latin typeface="Arial" charset="0"/>
                    <a:cs typeface="Arial" charset="0"/>
                  </a:rPr>
                  <a:t> </a:t>
                </a:r>
              </a:p>
              <a:p>
                <a:pPr>
                  <a:lnSpc>
                    <a:spcPts val="1800"/>
                  </a:lnSpc>
                </a:pPr>
                <a:r>
                  <a:rPr lang="en-US" altLang="ja-JP" sz="1500" b="1" u="sng" dirty="0" err="1">
                    <a:latin typeface="Arial" charset="0"/>
                    <a:cs typeface="Arial" charset="0"/>
                  </a:rPr>
                  <a:t>Ejecución</a:t>
                </a:r>
                <a:r>
                  <a:rPr lang="en-US" altLang="ja-JP" sz="1500" b="1" u="sng" dirty="0">
                    <a:latin typeface="Arial" charset="0"/>
                    <a:cs typeface="Arial" charset="0"/>
                  </a:rPr>
                  <a:t> </a:t>
                </a:r>
                <a:r>
                  <a:rPr lang="en-US" altLang="ja-JP" sz="1500" b="1" u="sng" dirty="0" err="1">
                    <a:latin typeface="Arial" charset="0"/>
                    <a:cs typeface="Arial" charset="0"/>
                  </a:rPr>
                  <a:t>rápi</a:t>
                </a:r>
                <a:r>
                  <a:rPr lang="en-US" altLang="ja-JP" sz="1500" b="1" dirty="0" err="1">
                    <a:latin typeface="Arial" charset="0"/>
                    <a:cs typeface="Arial" charset="0"/>
                  </a:rPr>
                  <a:t>da</a:t>
                </a:r>
                <a:r>
                  <a:rPr lang="en-US" altLang="ja-JP" sz="1500" b="1" dirty="0">
                    <a:latin typeface="Arial" charset="0"/>
                    <a:cs typeface="Arial" charset="0"/>
                  </a:rPr>
                  <a:t> (Fast tracking): </a:t>
                </a:r>
                <a:r>
                  <a:rPr lang="en-US" altLang="ja-JP" sz="1500" b="1" dirty="0" err="1">
                    <a:latin typeface="Arial" charset="0"/>
                    <a:cs typeface="Arial" charset="0"/>
                  </a:rPr>
                  <a:t>Realiza</a:t>
                </a:r>
                <a:r>
                  <a:rPr lang="en-US" altLang="ja-JP" sz="1500" b="1" dirty="0">
                    <a:latin typeface="Arial" charset="0"/>
                    <a:cs typeface="Arial" charset="0"/>
                  </a:rPr>
                  <a:t> </a:t>
                </a:r>
                <a:r>
                  <a:rPr lang="en-US" altLang="ja-JP" sz="1500" b="1" dirty="0" err="1">
                    <a:latin typeface="Arial" charset="0"/>
                    <a:cs typeface="Arial" charset="0"/>
                  </a:rPr>
                  <a:t>actividades</a:t>
                </a:r>
                <a:r>
                  <a:rPr lang="en-US" altLang="ja-JP" sz="1500" b="1" dirty="0">
                    <a:latin typeface="Arial" charset="0"/>
                    <a:cs typeface="Arial" charset="0"/>
                  </a:rPr>
                  <a:t>  </a:t>
                </a:r>
                <a:r>
                  <a:rPr lang="en-US" altLang="ja-JP" sz="1500" b="1" dirty="0" err="1">
                    <a:latin typeface="Arial" charset="0"/>
                    <a:cs typeface="Arial" charset="0"/>
                  </a:rPr>
                  <a:t>secuenciales</a:t>
                </a:r>
                <a:r>
                  <a:rPr lang="en-US" altLang="ja-JP" sz="1500" b="1" dirty="0">
                    <a:latin typeface="Arial" charset="0"/>
                    <a:cs typeface="Arial" charset="0"/>
                  </a:rPr>
                  <a:t> en </a:t>
                </a:r>
                <a:r>
                  <a:rPr lang="en-US" altLang="ja-JP" sz="1500" b="1" dirty="0" err="1">
                    <a:latin typeface="Arial" charset="0"/>
                    <a:cs typeface="Arial" charset="0"/>
                  </a:rPr>
                  <a:t>paralelo</a:t>
                </a:r>
                <a:r>
                  <a:rPr lang="en-US" altLang="ja-JP" sz="1500" b="1" dirty="0">
                    <a:latin typeface="Arial" charset="0"/>
                    <a:cs typeface="Arial" charset="0"/>
                  </a:rPr>
                  <a:t>, </a:t>
                </a:r>
                <a:r>
                  <a:rPr lang="en-US" altLang="ja-JP" sz="1500" b="1" dirty="0" err="1">
                    <a:latin typeface="Arial" charset="0"/>
                    <a:cs typeface="Arial" charset="0"/>
                  </a:rPr>
                  <a:t>por</a:t>
                </a:r>
                <a:r>
                  <a:rPr lang="en-US" altLang="ja-JP" sz="1500" b="1" dirty="0">
                    <a:latin typeface="Arial" charset="0"/>
                    <a:cs typeface="Arial" charset="0"/>
                  </a:rPr>
                  <a:t> </a:t>
                </a:r>
                <a:r>
                  <a:rPr lang="en-US" altLang="ja-JP" sz="1500" b="1" dirty="0" err="1">
                    <a:latin typeface="Arial" charset="0"/>
                    <a:cs typeface="Arial" charset="0"/>
                  </a:rPr>
                  <a:t>ende</a:t>
                </a:r>
                <a:r>
                  <a:rPr lang="en-US" altLang="ja-JP" sz="1500" b="1" dirty="0">
                    <a:latin typeface="Arial" charset="0"/>
                    <a:cs typeface="Arial" charset="0"/>
                  </a:rPr>
                  <a:t>  </a:t>
                </a:r>
                <a:r>
                  <a:rPr lang="en-US" altLang="ja-JP" sz="1500" b="1" dirty="0" err="1">
                    <a:latin typeface="Arial" charset="0"/>
                    <a:cs typeface="Arial" charset="0"/>
                  </a:rPr>
                  <a:t>incrementa</a:t>
                </a:r>
                <a:r>
                  <a:rPr lang="en-US" altLang="ja-JP" sz="1500" b="1" dirty="0">
                    <a:latin typeface="Arial" charset="0"/>
                    <a:cs typeface="Arial" charset="0"/>
                  </a:rPr>
                  <a:t> el </a:t>
                </a:r>
                <a:r>
                  <a:rPr lang="en-US" altLang="ja-JP" sz="1500" b="1" dirty="0" err="1">
                    <a:latin typeface="Arial" charset="0"/>
                    <a:cs typeface="Arial" charset="0"/>
                  </a:rPr>
                  <a:t>riesgo</a:t>
                </a:r>
                <a:r>
                  <a:rPr lang="en-US" altLang="ja-JP" sz="1500" b="1" dirty="0">
                    <a:latin typeface="Arial" charset="0"/>
                    <a:cs typeface="Arial" charset="0"/>
                  </a:rPr>
                  <a:t>  </a:t>
                </a:r>
              </a:p>
              <a:p>
                <a:pPr>
                  <a:lnSpc>
                    <a:spcPts val="1800"/>
                  </a:lnSpc>
                </a:pPr>
                <a:endParaRPr lang="en-US" altLang="ja-JP" sz="1500" b="1" dirty="0">
                  <a:latin typeface="Arial" charset="0"/>
                  <a:cs typeface="Arial" charset="0"/>
                </a:endParaRPr>
              </a:p>
            </p:txBody>
          </p:sp>
        </p:grpSp>
        <p:pic>
          <p:nvPicPr>
            <p:cNvPr id="8" name="Picture 9">
              <a:extLst>
                <a:ext uri="{FF2B5EF4-FFF2-40B4-BE49-F238E27FC236}">
                  <a16:creationId xmlns:a16="http://schemas.microsoft.com/office/drawing/2014/main" id="{6C792345-D649-40CD-84B1-67B025C2E5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5464" y="2349411"/>
              <a:ext cx="959187" cy="959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12194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Salidas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24" name="Rectangle 3">
            <a:extLst>
              <a:ext uri="{FF2B5EF4-FFF2-40B4-BE49-F238E27FC236}">
                <a16:creationId xmlns:a16="http://schemas.microsoft.com/office/drawing/2014/main" id="{3058E952-C796-4D04-9A0C-E3B67DF011A4}"/>
              </a:ext>
            </a:extLst>
          </p:cNvPr>
          <p:cNvSpPr txBox="1">
            <a:spLocks noChangeArrowheads="1"/>
          </p:cNvSpPr>
          <p:nvPr/>
        </p:nvSpPr>
        <p:spPr>
          <a:xfrm>
            <a:off x="269631" y="2248144"/>
            <a:ext cx="7850188" cy="3824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Línea Base del Cronograma</a:t>
            </a:r>
          </a:p>
          <a:p>
            <a:pPr lvl="2" algn="just">
              <a:lnSpc>
                <a:spcPct val="80000"/>
              </a:lnSpc>
            </a:pPr>
            <a:r>
              <a:rPr lang="es-PE"/>
              <a:t>Una línea base del cronograma es la versión aprobada de un modelo de programación, que puede ser cambiado sólo a través de los procedimientos de control de cambios formales y se utiliza como base para la comparación con los resultados reales.</a:t>
            </a:r>
          </a:p>
          <a:p>
            <a:pPr lvl="2" algn="just">
              <a:lnSpc>
                <a:spcPct val="80000"/>
              </a:lnSpc>
            </a:pPr>
            <a:r>
              <a:rPr lang="es-PE"/>
              <a:t>Durante el seguimiento y control, las fechas de referencia aprobados se comparan con el inicio real y las fechas de fin para determinar si se han producido variaciones. </a:t>
            </a:r>
          </a:p>
          <a:p>
            <a:pPr lvl="2" algn="just">
              <a:lnSpc>
                <a:spcPct val="80000"/>
              </a:lnSpc>
            </a:pPr>
            <a:r>
              <a:rPr lang="es-PE"/>
              <a:t>La línea base del cronograma es un componente del plan de gestión del proyecto.</a:t>
            </a:r>
          </a:p>
          <a:p>
            <a:pPr lvl="1">
              <a:lnSpc>
                <a:spcPct val="80000"/>
              </a:lnSpc>
            </a:pPr>
            <a:endParaRPr lang="es-PE" sz="2600" dirty="0"/>
          </a:p>
        </p:txBody>
      </p:sp>
      <p:pic>
        <p:nvPicPr>
          <p:cNvPr id="25" name="Picture 3">
            <a:extLst>
              <a:ext uri="{FF2B5EF4-FFF2-40B4-BE49-F238E27FC236}">
                <a16:creationId xmlns:a16="http://schemas.microsoft.com/office/drawing/2014/main" id="{77490277-016E-43AA-BB7C-92D7EF1F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1087" y="2863002"/>
            <a:ext cx="2066923" cy="2008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582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Salidas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pic>
        <p:nvPicPr>
          <p:cNvPr id="6" name="Picture 3">
            <a:extLst>
              <a:ext uri="{FF2B5EF4-FFF2-40B4-BE49-F238E27FC236}">
                <a16:creationId xmlns:a16="http://schemas.microsoft.com/office/drawing/2014/main" id="{4B0948C5-C82D-499D-A4D0-DC115DCD1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358" y="5584269"/>
            <a:ext cx="929187"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9 Grupo">
            <a:extLst>
              <a:ext uri="{FF2B5EF4-FFF2-40B4-BE49-F238E27FC236}">
                <a16:creationId xmlns:a16="http://schemas.microsoft.com/office/drawing/2014/main" id="{8F377629-0B80-4441-9645-7A2EAC421AC8}"/>
              </a:ext>
            </a:extLst>
          </p:cNvPr>
          <p:cNvGrpSpPr/>
          <p:nvPr/>
        </p:nvGrpSpPr>
        <p:grpSpPr>
          <a:xfrm>
            <a:off x="2350768" y="2055876"/>
            <a:ext cx="6097587" cy="4216392"/>
            <a:chOff x="539552" y="1340768"/>
            <a:chExt cx="6097587" cy="4216392"/>
          </a:xfrm>
        </p:grpSpPr>
        <p:grpSp>
          <p:nvGrpSpPr>
            <p:cNvPr id="8" name="2 Grupo">
              <a:extLst>
                <a:ext uri="{FF2B5EF4-FFF2-40B4-BE49-F238E27FC236}">
                  <a16:creationId xmlns:a16="http://schemas.microsoft.com/office/drawing/2014/main" id="{E1FAB067-E123-42B0-A253-95F634C9EEE7}"/>
                </a:ext>
              </a:extLst>
            </p:cNvPr>
            <p:cNvGrpSpPr/>
            <p:nvPr/>
          </p:nvGrpSpPr>
          <p:grpSpPr>
            <a:xfrm>
              <a:off x="539552" y="1340768"/>
              <a:ext cx="6097587" cy="4216392"/>
              <a:chOff x="539552" y="1340768"/>
              <a:chExt cx="6097587" cy="4216392"/>
            </a:xfrm>
          </p:grpSpPr>
          <p:grpSp>
            <p:nvGrpSpPr>
              <p:cNvPr id="10" name="41 Grupo">
                <a:extLst>
                  <a:ext uri="{FF2B5EF4-FFF2-40B4-BE49-F238E27FC236}">
                    <a16:creationId xmlns:a16="http://schemas.microsoft.com/office/drawing/2014/main" id="{8A570CBE-1345-4267-935F-E8742BF2DF34}"/>
                  </a:ext>
                </a:extLst>
              </p:cNvPr>
              <p:cNvGrpSpPr/>
              <p:nvPr/>
            </p:nvGrpSpPr>
            <p:grpSpPr>
              <a:xfrm>
                <a:off x="539552" y="1340768"/>
                <a:ext cx="6097587" cy="4216392"/>
                <a:chOff x="1738313" y="2149475"/>
                <a:chExt cx="6097587" cy="4216392"/>
              </a:xfrm>
            </p:grpSpPr>
            <p:grpSp>
              <p:nvGrpSpPr>
                <p:cNvPr id="12" name="Group 2">
                  <a:extLst>
                    <a:ext uri="{FF2B5EF4-FFF2-40B4-BE49-F238E27FC236}">
                      <a16:creationId xmlns:a16="http://schemas.microsoft.com/office/drawing/2014/main" id="{7512DC42-60AF-4FAE-8306-80A15F6430E6}"/>
                    </a:ext>
                  </a:extLst>
                </p:cNvPr>
                <p:cNvGrpSpPr>
                  <a:grpSpLocks/>
                </p:cNvGrpSpPr>
                <p:nvPr/>
              </p:nvGrpSpPr>
              <p:grpSpPr bwMode="auto">
                <a:xfrm>
                  <a:off x="4876800" y="2647951"/>
                  <a:ext cx="941388" cy="436563"/>
                  <a:chOff x="3072" y="1668"/>
                  <a:chExt cx="593" cy="275"/>
                </a:xfrm>
              </p:grpSpPr>
              <p:sp>
                <p:nvSpPr>
                  <p:cNvPr id="89" name="Freeform 3">
                    <a:extLst>
                      <a:ext uri="{FF2B5EF4-FFF2-40B4-BE49-F238E27FC236}">
                        <a16:creationId xmlns:a16="http://schemas.microsoft.com/office/drawing/2014/main" id="{172F8B08-DE69-4EA0-9310-FD8832CC7652}"/>
                      </a:ext>
                    </a:extLst>
                  </p:cNvPr>
                  <p:cNvSpPr>
                    <a:spLocks noChangeArrowheads="1"/>
                  </p:cNvSpPr>
                  <p:nvPr/>
                </p:nvSpPr>
                <p:spPr bwMode="auto">
                  <a:xfrm>
                    <a:off x="3072" y="1683"/>
                    <a:ext cx="559" cy="260"/>
                  </a:xfrm>
                  <a:custGeom>
                    <a:avLst/>
                    <a:gdLst>
                      <a:gd name="T0" fmla="*/ 557 w 1397"/>
                      <a:gd name="T1" fmla="*/ 5 h 649"/>
                      <a:gd name="T2" fmla="*/ 4 w 1397"/>
                      <a:gd name="T3" fmla="*/ 260 h 649"/>
                      <a:gd name="T4" fmla="*/ 1 w 1397"/>
                      <a:gd name="T5" fmla="*/ 260 h 649"/>
                      <a:gd name="T6" fmla="*/ 0 w 1397"/>
                      <a:gd name="T7" fmla="*/ 258 h 649"/>
                      <a:gd name="T8" fmla="*/ 0 w 1397"/>
                      <a:gd name="T9" fmla="*/ 256 h 649"/>
                      <a:gd name="T10" fmla="*/ 1 w 1397"/>
                      <a:gd name="T11" fmla="*/ 255 h 649"/>
                      <a:gd name="T12" fmla="*/ 555 w 1397"/>
                      <a:gd name="T13" fmla="*/ 0 h 649"/>
                      <a:gd name="T14" fmla="*/ 557 w 1397"/>
                      <a:gd name="T15" fmla="*/ 0 h 649"/>
                      <a:gd name="T16" fmla="*/ 559 w 1397"/>
                      <a:gd name="T17" fmla="*/ 1 h 649"/>
                      <a:gd name="T18" fmla="*/ 559 w 1397"/>
                      <a:gd name="T19" fmla="*/ 4 h 649"/>
                      <a:gd name="T20" fmla="*/ 557 w 1397"/>
                      <a:gd name="T21" fmla="*/ 5 h 6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7"/>
                      <a:gd name="T34" fmla="*/ 0 h 649"/>
                      <a:gd name="T35" fmla="*/ 1397 w 1397"/>
                      <a:gd name="T36" fmla="*/ 649 h 6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7" h="649">
                        <a:moveTo>
                          <a:pt x="1393" y="13"/>
                        </a:moveTo>
                        <a:lnTo>
                          <a:pt x="9" y="649"/>
                        </a:lnTo>
                        <a:lnTo>
                          <a:pt x="3" y="649"/>
                        </a:lnTo>
                        <a:lnTo>
                          <a:pt x="0" y="645"/>
                        </a:lnTo>
                        <a:lnTo>
                          <a:pt x="0" y="639"/>
                        </a:lnTo>
                        <a:lnTo>
                          <a:pt x="3" y="636"/>
                        </a:lnTo>
                        <a:lnTo>
                          <a:pt x="1387" y="0"/>
                        </a:lnTo>
                        <a:lnTo>
                          <a:pt x="1393" y="0"/>
                        </a:lnTo>
                        <a:lnTo>
                          <a:pt x="1397" y="3"/>
                        </a:lnTo>
                        <a:lnTo>
                          <a:pt x="1397" y="9"/>
                        </a:lnTo>
                        <a:lnTo>
                          <a:pt x="1393"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0" name="Freeform 4">
                    <a:extLst>
                      <a:ext uri="{FF2B5EF4-FFF2-40B4-BE49-F238E27FC236}">
                        <a16:creationId xmlns:a16="http://schemas.microsoft.com/office/drawing/2014/main" id="{5E735E17-0738-4C31-A7D8-4D3E59F49A38}"/>
                      </a:ext>
                    </a:extLst>
                  </p:cNvPr>
                  <p:cNvSpPr>
                    <a:spLocks noChangeArrowheads="1"/>
                  </p:cNvSpPr>
                  <p:nvPr/>
                </p:nvSpPr>
                <p:spPr bwMode="auto">
                  <a:xfrm>
                    <a:off x="3611" y="1668"/>
                    <a:ext cx="54" cy="43"/>
                  </a:xfrm>
                  <a:custGeom>
                    <a:avLst/>
                    <a:gdLst>
                      <a:gd name="T0" fmla="*/ 0 w 134"/>
                      <a:gd name="T1" fmla="*/ 0 h 109"/>
                      <a:gd name="T2" fmla="*/ 54 w 134"/>
                      <a:gd name="T3" fmla="*/ 2 h 109"/>
                      <a:gd name="T4" fmla="*/ 20 w 134"/>
                      <a:gd name="T5" fmla="*/ 43 h 109"/>
                      <a:gd name="T6" fmla="*/ 0 60000 65536"/>
                      <a:gd name="T7" fmla="*/ 0 60000 65536"/>
                      <a:gd name="T8" fmla="*/ 0 60000 65536"/>
                      <a:gd name="T9" fmla="*/ 0 w 134"/>
                      <a:gd name="T10" fmla="*/ 0 h 109"/>
                      <a:gd name="T11" fmla="*/ 134 w 134"/>
                      <a:gd name="T12" fmla="*/ 109 h 109"/>
                    </a:gdLst>
                    <a:ahLst/>
                    <a:cxnLst>
                      <a:cxn ang="T6">
                        <a:pos x="T0" y="T1"/>
                      </a:cxn>
                      <a:cxn ang="T7">
                        <a:pos x="T2" y="T3"/>
                      </a:cxn>
                      <a:cxn ang="T8">
                        <a:pos x="T4" y="T5"/>
                      </a:cxn>
                    </a:cxnLst>
                    <a:rect l="T9" t="T10" r="T11" b="T12"/>
                    <a:pathLst>
                      <a:path w="134" h="109">
                        <a:moveTo>
                          <a:pt x="0" y="0"/>
                        </a:moveTo>
                        <a:lnTo>
                          <a:pt x="134" y="4"/>
                        </a:lnTo>
                        <a:lnTo>
                          <a:pt x="50" y="109"/>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3" name="Group 5">
                  <a:extLst>
                    <a:ext uri="{FF2B5EF4-FFF2-40B4-BE49-F238E27FC236}">
                      <a16:creationId xmlns:a16="http://schemas.microsoft.com/office/drawing/2014/main" id="{A25513DD-205B-4444-A339-5AF08DF42A3C}"/>
                    </a:ext>
                  </a:extLst>
                </p:cNvPr>
                <p:cNvGrpSpPr>
                  <a:grpSpLocks/>
                </p:cNvGrpSpPr>
                <p:nvPr/>
              </p:nvGrpSpPr>
              <p:grpSpPr bwMode="auto">
                <a:xfrm>
                  <a:off x="4875219" y="3330706"/>
                  <a:ext cx="871538" cy="76203"/>
                  <a:chOff x="3071" y="2098"/>
                  <a:chExt cx="549" cy="48"/>
                </a:xfrm>
              </p:grpSpPr>
              <p:sp>
                <p:nvSpPr>
                  <p:cNvPr id="87" name="Freeform 6">
                    <a:extLst>
                      <a:ext uri="{FF2B5EF4-FFF2-40B4-BE49-F238E27FC236}">
                        <a16:creationId xmlns:a16="http://schemas.microsoft.com/office/drawing/2014/main" id="{1C5FF920-B148-4A9D-A5FE-B94EC45FD166}"/>
                      </a:ext>
                    </a:extLst>
                  </p:cNvPr>
                  <p:cNvSpPr>
                    <a:spLocks noChangeArrowheads="1"/>
                  </p:cNvSpPr>
                  <p:nvPr/>
                </p:nvSpPr>
                <p:spPr bwMode="auto">
                  <a:xfrm>
                    <a:off x="3071" y="2119"/>
                    <a:ext cx="512" cy="7"/>
                  </a:xfrm>
                  <a:custGeom>
                    <a:avLst/>
                    <a:gdLst>
                      <a:gd name="T0" fmla="*/ 509 w 1277"/>
                      <a:gd name="T1" fmla="*/ 7 h 15"/>
                      <a:gd name="T2" fmla="*/ 3 w 1277"/>
                      <a:gd name="T3" fmla="*/ 7 h 15"/>
                      <a:gd name="T4" fmla="*/ 1 w 1277"/>
                      <a:gd name="T5" fmla="*/ 6 h 15"/>
                      <a:gd name="T6" fmla="*/ 0 w 1277"/>
                      <a:gd name="T7" fmla="*/ 3 h 15"/>
                      <a:gd name="T8" fmla="*/ 1 w 1277"/>
                      <a:gd name="T9" fmla="*/ 1 h 15"/>
                      <a:gd name="T10" fmla="*/ 3 w 1277"/>
                      <a:gd name="T11" fmla="*/ 0 h 15"/>
                      <a:gd name="T12" fmla="*/ 509 w 1277"/>
                      <a:gd name="T13" fmla="*/ 0 h 15"/>
                      <a:gd name="T14" fmla="*/ 511 w 1277"/>
                      <a:gd name="T15" fmla="*/ 1 h 15"/>
                      <a:gd name="T16" fmla="*/ 512 w 1277"/>
                      <a:gd name="T17" fmla="*/ 3 h 15"/>
                      <a:gd name="T18" fmla="*/ 511 w 1277"/>
                      <a:gd name="T19" fmla="*/ 6 h 15"/>
                      <a:gd name="T20" fmla="*/ 509 w 1277"/>
                      <a:gd name="T21" fmla="*/ 7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77"/>
                      <a:gd name="T34" fmla="*/ 0 h 15"/>
                      <a:gd name="T35" fmla="*/ 1277 w 1277"/>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77" h="15">
                        <a:moveTo>
                          <a:pt x="1269" y="15"/>
                        </a:moveTo>
                        <a:lnTo>
                          <a:pt x="7" y="15"/>
                        </a:lnTo>
                        <a:lnTo>
                          <a:pt x="2" y="13"/>
                        </a:lnTo>
                        <a:lnTo>
                          <a:pt x="0" y="7"/>
                        </a:lnTo>
                        <a:lnTo>
                          <a:pt x="2" y="2"/>
                        </a:lnTo>
                        <a:lnTo>
                          <a:pt x="7" y="0"/>
                        </a:lnTo>
                        <a:lnTo>
                          <a:pt x="1269" y="0"/>
                        </a:lnTo>
                        <a:lnTo>
                          <a:pt x="1275" y="2"/>
                        </a:lnTo>
                        <a:lnTo>
                          <a:pt x="1277" y="7"/>
                        </a:lnTo>
                        <a:lnTo>
                          <a:pt x="1275" y="13"/>
                        </a:lnTo>
                        <a:lnTo>
                          <a:pt x="1269" y="1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8" name="Freeform 7">
                    <a:extLst>
                      <a:ext uri="{FF2B5EF4-FFF2-40B4-BE49-F238E27FC236}">
                        <a16:creationId xmlns:a16="http://schemas.microsoft.com/office/drawing/2014/main" id="{A71F12C8-A499-41A8-B076-8DEA69C19648}"/>
                      </a:ext>
                    </a:extLst>
                  </p:cNvPr>
                  <p:cNvSpPr>
                    <a:spLocks noChangeArrowheads="1"/>
                  </p:cNvSpPr>
                  <p:nvPr/>
                </p:nvSpPr>
                <p:spPr bwMode="auto">
                  <a:xfrm>
                    <a:off x="3572" y="2098"/>
                    <a:ext cx="48" cy="48"/>
                  </a:xfrm>
                  <a:custGeom>
                    <a:avLst/>
                    <a:gdLst>
                      <a:gd name="T0" fmla="*/ 0 w 120"/>
                      <a:gd name="T1" fmla="*/ 0 h 120"/>
                      <a:gd name="T2" fmla="*/ 48 w 120"/>
                      <a:gd name="T3" fmla="*/ 24 h 120"/>
                      <a:gd name="T4" fmla="*/ 0 w 120"/>
                      <a:gd name="T5" fmla="*/ 48 h 120"/>
                      <a:gd name="T6" fmla="*/ 0 60000 65536"/>
                      <a:gd name="T7" fmla="*/ 0 60000 65536"/>
                      <a:gd name="T8" fmla="*/ 0 60000 65536"/>
                      <a:gd name="T9" fmla="*/ 0 w 120"/>
                      <a:gd name="T10" fmla="*/ 0 h 120"/>
                      <a:gd name="T11" fmla="*/ 120 w 120"/>
                      <a:gd name="T12" fmla="*/ 120 h 120"/>
                    </a:gdLst>
                    <a:ahLst/>
                    <a:cxnLst>
                      <a:cxn ang="T6">
                        <a:pos x="T0" y="T1"/>
                      </a:cxn>
                      <a:cxn ang="T7">
                        <a:pos x="T2" y="T3"/>
                      </a:cxn>
                      <a:cxn ang="T8">
                        <a:pos x="T4" y="T5"/>
                      </a:cxn>
                    </a:cxnLst>
                    <a:rect l="T9" t="T10" r="T11" b="T12"/>
                    <a:pathLst>
                      <a:path w="120" h="120">
                        <a:moveTo>
                          <a:pt x="0" y="0"/>
                        </a:moveTo>
                        <a:lnTo>
                          <a:pt x="120" y="60"/>
                        </a:lnTo>
                        <a:lnTo>
                          <a:pt x="0" y="120"/>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4" name="Group 8">
                  <a:extLst>
                    <a:ext uri="{FF2B5EF4-FFF2-40B4-BE49-F238E27FC236}">
                      <a16:creationId xmlns:a16="http://schemas.microsoft.com/office/drawing/2014/main" id="{2FBCF2AC-CFE1-4AE9-A0F7-B6D340ACC007}"/>
                    </a:ext>
                  </a:extLst>
                </p:cNvPr>
                <p:cNvGrpSpPr>
                  <a:grpSpLocks/>
                </p:cNvGrpSpPr>
                <p:nvPr/>
              </p:nvGrpSpPr>
              <p:grpSpPr bwMode="auto">
                <a:xfrm>
                  <a:off x="4948238" y="3722688"/>
                  <a:ext cx="798512" cy="652462"/>
                  <a:chOff x="3117" y="2345"/>
                  <a:chExt cx="503" cy="411"/>
                </a:xfrm>
              </p:grpSpPr>
              <p:sp>
                <p:nvSpPr>
                  <p:cNvPr id="85" name="Freeform 9">
                    <a:extLst>
                      <a:ext uri="{FF2B5EF4-FFF2-40B4-BE49-F238E27FC236}">
                        <a16:creationId xmlns:a16="http://schemas.microsoft.com/office/drawing/2014/main" id="{17BA260C-CAF2-4EA0-B809-6DCAA0C8836C}"/>
                      </a:ext>
                    </a:extLst>
                  </p:cNvPr>
                  <p:cNvSpPr>
                    <a:spLocks noChangeArrowheads="1"/>
                  </p:cNvSpPr>
                  <p:nvPr/>
                </p:nvSpPr>
                <p:spPr bwMode="auto">
                  <a:xfrm>
                    <a:off x="3117" y="2345"/>
                    <a:ext cx="475" cy="389"/>
                  </a:xfrm>
                  <a:custGeom>
                    <a:avLst/>
                    <a:gdLst>
                      <a:gd name="T0" fmla="*/ 470 w 1185"/>
                      <a:gd name="T1" fmla="*/ 388 h 972"/>
                      <a:gd name="T2" fmla="*/ 1 w 1185"/>
                      <a:gd name="T3" fmla="*/ 5 h 972"/>
                      <a:gd name="T4" fmla="*/ 0 w 1185"/>
                      <a:gd name="T5" fmla="*/ 3 h 972"/>
                      <a:gd name="T6" fmla="*/ 0 w 1185"/>
                      <a:gd name="T7" fmla="*/ 1 h 972"/>
                      <a:gd name="T8" fmla="*/ 3 w 1185"/>
                      <a:gd name="T9" fmla="*/ 0 h 972"/>
                      <a:gd name="T10" fmla="*/ 5 w 1185"/>
                      <a:gd name="T11" fmla="*/ 0 h 972"/>
                      <a:gd name="T12" fmla="*/ 474 w 1185"/>
                      <a:gd name="T13" fmla="*/ 383 h 972"/>
                      <a:gd name="T14" fmla="*/ 475 w 1185"/>
                      <a:gd name="T15" fmla="*/ 385 h 972"/>
                      <a:gd name="T16" fmla="*/ 474 w 1185"/>
                      <a:gd name="T17" fmla="*/ 388 h 972"/>
                      <a:gd name="T18" fmla="*/ 472 w 1185"/>
                      <a:gd name="T19" fmla="*/ 389 h 972"/>
                      <a:gd name="T20" fmla="*/ 470 w 1185"/>
                      <a:gd name="T21" fmla="*/ 388 h 9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85"/>
                      <a:gd name="T34" fmla="*/ 0 h 972"/>
                      <a:gd name="T35" fmla="*/ 1185 w 1185"/>
                      <a:gd name="T36" fmla="*/ 972 h 9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85" h="972">
                        <a:moveTo>
                          <a:pt x="1172" y="969"/>
                        </a:moveTo>
                        <a:lnTo>
                          <a:pt x="2" y="13"/>
                        </a:lnTo>
                        <a:lnTo>
                          <a:pt x="0" y="8"/>
                        </a:lnTo>
                        <a:lnTo>
                          <a:pt x="1" y="2"/>
                        </a:lnTo>
                        <a:lnTo>
                          <a:pt x="7" y="0"/>
                        </a:lnTo>
                        <a:lnTo>
                          <a:pt x="12" y="1"/>
                        </a:lnTo>
                        <a:lnTo>
                          <a:pt x="1182" y="958"/>
                        </a:lnTo>
                        <a:lnTo>
                          <a:pt x="1185" y="963"/>
                        </a:lnTo>
                        <a:lnTo>
                          <a:pt x="1183" y="969"/>
                        </a:lnTo>
                        <a:lnTo>
                          <a:pt x="1178" y="972"/>
                        </a:lnTo>
                        <a:lnTo>
                          <a:pt x="1172" y="969"/>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6" name="Freeform 10">
                    <a:extLst>
                      <a:ext uri="{FF2B5EF4-FFF2-40B4-BE49-F238E27FC236}">
                        <a16:creationId xmlns:a16="http://schemas.microsoft.com/office/drawing/2014/main" id="{F2428DAB-24C0-43DB-B9BC-746797966D09}"/>
                      </a:ext>
                    </a:extLst>
                  </p:cNvPr>
                  <p:cNvSpPr>
                    <a:spLocks noChangeArrowheads="1"/>
                  </p:cNvSpPr>
                  <p:nvPr/>
                </p:nvSpPr>
                <p:spPr bwMode="auto">
                  <a:xfrm>
                    <a:off x="3567" y="2707"/>
                    <a:ext cx="53" cy="49"/>
                  </a:xfrm>
                  <a:custGeom>
                    <a:avLst/>
                    <a:gdLst>
                      <a:gd name="T0" fmla="*/ 31 w 130"/>
                      <a:gd name="T1" fmla="*/ 0 h 122"/>
                      <a:gd name="T2" fmla="*/ 53 w 130"/>
                      <a:gd name="T3" fmla="*/ 49 h 122"/>
                      <a:gd name="T4" fmla="*/ 0 w 130"/>
                      <a:gd name="T5" fmla="*/ 37 h 122"/>
                      <a:gd name="T6" fmla="*/ 0 60000 65536"/>
                      <a:gd name="T7" fmla="*/ 0 60000 65536"/>
                      <a:gd name="T8" fmla="*/ 0 60000 65536"/>
                      <a:gd name="T9" fmla="*/ 0 w 130"/>
                      <a:gd name="T10" fmla="*/ 0 h 122"/>
                      <a:gd name="T11" fmla="*/ 130 w 130"/>
                      <a:gd name="T12" fmla="*/ 122 h 122"/>
                    </a:gdLst>
                    <a:ahLst/>
                    <a:cxnLst>
                      <a:cxn ang="T6">
                        <a:pos x="T0" y="T1"/>
                      </a:cxn>
                      <a:cxn ang="T7">
                        <a:pos x="T2" y="T3"/>
                      </a:cxn>
                      <a:cxn ang="T8">
                        <a:pos x="T4" y="T5"/>
                      </a:cxn>
                    </a:cxnLst>
                    <a:rect l="T9" t="T10" r="T11" b="T12"/>
                    <a:pathLst>
                      <a:path w="130" h="122">
                        <a:moveTo>
                          <a:pt x="75" y="0"/>
                        </a:moveTo>
                        <a:lnTo>
                          <a:pt x="130" y="122"/>
                        </a:lnTo>
                        <a:lnTo>
                          <a:pt x="0" y="93"/>
                        </a:lnTo>
                        <a:close/>
                      </a:path>
                    </a:pathLst>
                  </a:custGeom>
                  <a:solidFill>
                    <a:srgbClr val="000000"/>
                  </a:solidFill>
                  <a:ln w="12700" cmpd="sng">
                    <a:solidFill>
                      <a:srgbClr val="000000"/>
                    </a:solidFill>
                    <a:prstDash val="solid"/>
                    <a:round/>
                    <a:headEnd/>
                    <a:tailEnd/>
                  </a:ln>
                </p:spPr>
                <p:txBody>
                  <a:bodyPr/>
                  <a:lstStyle/>
                  <a:p>
                    <a:endParaRPr lang="es-PE"/>
                  </a:p>
                </p:txBody>
              </p:sp>
            </p:grpSp>
            <p:grpSp>
              <p:nvGrpSpPr>
                <p:cNvPr id="15" name="Group 11">
                  <a:extLst>
                    <a:ext uri="{FF2B5EF4-FFF2-40B4-BE49-F238E27FC236}">
                      <a16:creationId xmlns:a16="http://schemas.microsoft.com/office/drawing/2014/main" id="{4F630254-EB18-491D-B2D9-5C1783E35B2B}"/>
                    </a:ext>
                  </a:extLst>
                </p:cNvPr>
                <p:cNvGrpSpPr>
                  <a:grpSpLocks/>
                </p:cNvGrpSpPr>
                <p:nvPr/>
              </p:nvGrpSpPr>
              <p:grpSpPr bwMode="auto">
                <a:xfrm>
                  <a:off x="3746496" y="5835643"/>
                  <a:ext cx="127000" cy="530224"/>
                  <a:chOff x="2360" y="3676"/>
                  <a:chExt cx="80" cy="334"/>
                </a:xfrm>
              </p:grpSpPr>
              <p:sp>
                <p:nvSpPr>
                  <p:cNvPr id="83" name="Freeform 38">
                    <a:extLst>
                      <a:ext uri="{FF2B5EF4-FFF2-40B4-BE49-F238E27FC236}">
                        <a16:creationId xmlns:a16="http://schemas.microsoft.com/office/drawing/2014/main" id="{16C0E7E0-BE94-4C04-9AF2-2AB5BFD15207}"/>
                      </a:ext>
                    </a:extLst>
                  </p:cNvPr>
                  <p:cNvSpPr>
                    <a:spLocks noChangeArrowheads="1"/>
                  </p:cNvSpPr>
                  <p:nvPr/>
                </p:nvSpPr>
                <p:spPr bwMode="auto">
                  <a:xfrm>
                    <a:off x="2360" y="3990"/>
                    <a:ext cx="20" cy="20"/>
                  </a:xfrm>
                  <a:custGeom>
                    <a:avLst/>
                    <a:gdLst>
                      <a:gd name="T0" fmla="*/ 20 w 50"/>
                      <a:gd name="T1" fmla="*/ 0 h 49"/>
                      <a:gd name="T2" fmla="*/ 5 w 50"/>
                      <a:gd name="T3" fmla="*/ 13 h 49"/>
                      <a:gd name="T4" fmla="*/ 2 w 50"/>
                      <a:gd name="T5" fmla="*/ 15 h 49"/>
                      <a:gd name="T6" fmla="*/ 0 w 50"/>
                      <a:gd name="T7" fmla="*/ 16 h 49"/>
                      <a:gd name="T8" fmla="*/ 0 w 50"/>
                      <a:gd name="T9" fmla="*/ 17 h 49"/>
                      <a:gd name="T10" fmla="*/ 0 w 50"/>
                      <a:gd name="T11" fmla="*/ 18 h 49"/>
                      <a:gd name="T12" fmla="*/ 0 w 50"/>
                      <a:gd name="T13" fmla="*/ 18 h 49"/>
                      <a:gd name="T14" fmla="*/ 1 w 50"/>
                      <a:gd name="T15" fmla="*/ 18 h 49"/>
                      <a:gd name="T16" fmla="*/ 20 w 5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49"/>
                      <a:gd name="T29" fmla="*/ 50 w 5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49">
                        <a:moveTo>
                          <a:pt x="50" y="0"/>
                        </a:moveTo>
                        <a:cubicBezTo>
                          <a:pt x="38" y="10"/>
                          <a:pt x="23" y="19"/>
                          <a:pt x="12" y="31"/>
                        </a:cubicBezTo>
                        <a:lnTo>
                          <a:pt x="6" y="36"/>
                        </a:lnTo>
                        <a:lnTo>
                          <a:pt x="1" y="39"/>
                        </a:lnTo>
                        <a:lnTo>
                          <a:pt x="0" y="41"/>
                        </a:lnTo>
                        <a:lnTo>
                          <a:pt x="0" y="43"/>
                        </a:lnTo>
                        <a:lnTo>
                          <a:pt x="1" y="44"/>
                        </a:lnTo>
                        <a:lnTo>
                          <a:pt x="3" y="45"/>
                        </a:lnTo>
                        <a:cubicBezTo>
                          <a:pt x="26" y="49"/>
                          <a:pt x="39" y="16"/>
                          <a:pt x="50"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84" name="Freeform 43">
                    <a:extLst>
                      <a:ext uri="{FF2B5EF4-FFF2-40B4-BE49-F238E27FC236}">
                        <a16:creationId xmlns:a16="http://schemas.microsoft.com/office/drawing/2014/main" id="{FD3F1338-708C-4F1A-A59D-266586544E69}"/>
                      </a:ext>
                    </a:extLst>
                  </p:cNvPr>
                  <p:cNvSpPr>
                    <a:spLocks noChangeArrowheads="1"/>
                  </p:cNvSpPr>
                  <p:nvPr/>
                </p:nvSpPr>
                <p:spPr bwMode="auto">
                  <a:xfrm>
                    <a:off x="2387" y="3676"/>
                    <a:ext cx="53" cy="27"/>
                  </a:xfrm>
                  <a:custGeom>
                    <a:avLst/>
                    <a:gdLst>
                      <a:gd name="T0" fmla="*/ 0 w 132"/>
                      <a:gd name="T1" fmla="*/ 25 h 68"/>
                      <a:gd name="T2" fmla="*/ 3 w 132"/>
                      <a:gd name="T3" fmla="*/ 0 h 68"/>
                      <a:gd name="T4" fmla="*/ 53 w 132"/>
                      <a:gd name="T5" fmla="*/ 6 h 68"/>
                      <a:gd name="T6" fmla="*/ 13 w 132"/>
                      <a:gd name="T7" fmla="*/ 5 h 68"/>
                      <a:gd name="T8" fmla="*/ 10 w 132"/>
                      <a:gd name="T9" fmla="*/ 27 h 68"/>
                      <a:gd name="T10" fmla="*/ 0 w 132"/>
                      <a:gd name="T11" fmla="*/ 25 h 68"/>
                      <a:gd name="T12" fmla="*/ 0 60000 65536"/>
                      <a:gd name="T13" fmla="*/ 0 60000 65536"/>
                      <a:gd name="T14" fmla="*/ 0 60000 65536"/>
                      <a:gd name="T15" fmla="*/ 0 60000 65536"/>
                      <a:gd name="T16" fmla="*/ 0 60000 65536"/>
                      <a:gd name="T17" fmla="*/ 0 60000 65536"/>
                      <a:gd name="T18" fmla="*/ 0 w 132"/>
                      <a:gd name="T19" fmla="*/ 0 h 68"/>
                      <a:gd name="T20" fmla="*/ 132 w 132"/>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32" h="68">
                        <a:moveTo>
                          <a:pt x="0" y="64"/>
                        </a:moveTo>
                        <a:lnTo>
                          <a:pt x="8" y="0"/>
                        </a:lnTo>
                        <a:lnTo>
                          <a:pt x="132" y="14"/>
                        </a:lnTo>
                        <a:lnTo>
                          <a:pt x="32" y="13"/>
                        </a:lnTo>
                        <a:lnTo>
                          <a:pt x="26" y="68"/>
                        </a:lnTo>
                        <a:lnTo>
                          <a:pt x="0" y="64"/>
                        </a:lnTo>
                        <a:close/>
                      </a:path>
                    </a:pathLst>
                  </a:custGeom>
                  <a:solidFill>
                    <a:srgbClr val="FFFFFF"/>
                  </a:solidFill>
                  <a:ln w="12700" cmpd="sng">
                    <a:solidFill>
                      <a:srgbClr val="FFFFFF"/>
                    </a:solidFill>
                    <a:prstDash val="solid"/>
                    <a:round/>
                    <a:headEnd/>
                    <a:tailEnd/>
                  </a:ln>
                </p:spPr>
                <p:txBody>
                  <a:bodyPr/>
                  <a:lstStyle/>
                  <a:p>
                    <a:endParaRPr lang="es-PE"/>
                  </a:p>
                </p:txBody>
              </p:sp>
            </p:grpSp>
            <p:grpSp>
              <p:nvGrpSpPr>
                <p:cNvPr id="16" name="Group 49">
                  <a:extLst>
                    <a:ext uri="{FF2B5EF4-FFF2-40B4-BE49-F238E27FC236}">
                      <a16:creationId xmlns:a16="http://schemas.microsoft.com/office/drawing/2014/main" id="{08886178-62C4-4019-ABC8-F72EFFFA2DBA}"/>
                    </a:ext>
                  </a:extLst>
                </p:cNvPr>
                <p:cNvGrpSpPr>
                  <a:grpSpLocks/>
                </p:cNvGrpSpPr>
                <p:nvPr/>
              </p:nvGrpSpPr>
              <p:grpSpPr bwMode="auto">
                <a:xfrm>
                  <a:off x="2212975" y="3441701"/>
                  <a:ext cx="2582863" cy="974725"/>
                  <a:chOff x="1394" y="2168"/>
                  <a:chExt cx="1627" cy="614"/>
                </a:xfrm>
              </p:grpSpPr>
              <p:sp>
                <p:nvSpPr>
                  <p:cNvPr id="80" name="Freeform 51">
                    <a:extLst>
                      <a:ext uri="{FF2B5EF4-FFF2-40B4-BE49-F238E27FC236}">
                        <a16:creationId xmlns:a16="http://schemas.microsoft.com/office/drawing/2014/main" id="{F0B4DC4C-AA3E-47B0-92A6-DD46FC34F4AC}"/>
                      </a:ext>
                    </a:extLst>
                  </p:cNvPr>
                  <p:cNvSpPr>
                    <a:spLocks noChangeArrowheads="1"/>
                  </p:cNvSpPr>
                  <p:nvPr/>
                </p:nvSpPr>
                <p:spPr bwMode="auto">
                  <a:xfrm>
                    <a:off x="1394" y="2185"/>
                    <a:ext cx="787" cy="439"/>
                  </a:xfrm>
                  <a:custGeom>
                    <a:avLst/>
                    <a:gdLst>
                      <a:gd name="T0" fmla="*/ 1 w 1969"/>
                      <a:gd name="T1" fmla="*/ 433 h 1098"/>
                      <a:gd name="T2" fmla="*/ 783 w 1969"/>
                      <a:gd name="T3" fmla="*/ 0 h 1098"/>
                      <a:gd name="T4" fmla="*/ 785 w 1969"/>
                      <a:gd name="T5" fmla="*/ 0 h 1098"/>
                      <a:gd name="T6" fmla="*/ 787 w 1969"/>
                      <a:gd name="T7" fmla="*/ 1 h 1098"/>
                      <a:gd name="T8" fmla="*/ 787 w 1969"/>
                      <a:gd name="T9" fmla="*/ 3 h 1098"/>
                      <a:gd name="T10" fmla="*/ 785 w 1969"/>
                      <a:gd name="T11" fmla="*/ 5 h 1098"/>
                      <a:gd name="T12" fmla="*/ 4 w 1969"/>
                      <a:gd name="T13" fmla="*/ 439 h 1098"/>
                      <a:gd name="T14" fmla="*/ 2 w 1969"/>
                      <a:gd name="T15" fmla="*/ 439 h 1098"/>
                      <a:gd name="T16" fmla="*/ 0 w 1969"/>
                      <a:gd name="T17" fmla="*/ 437 h 1098"/>
                      <a:gd name="T18" fmla="*/ 0 w 1969"/>
                      <a:gd name="T19" fmla="*/ 435 h 1098"/>
                      <a:gd name="T20" fmla="*/ 1 w 1969"/>
                      <a:gd name="T21" fmla="*/ 433 h 10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69"/>
                      <a:gd name="T34" fmla="*/ 0 h 1098"/>
                      <a:gd name="T35" fmla="*/ 1969 w 1969"/>
                      <a:gd name="T36" fmla="*/ 1098 h 10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69" h="1098">
                        <a:moveTo>
                          <a:pt x="3" y="1084"/>
                        </a:moveTo>
                        <a:lnTo>
                          <a:pt x="1958" y="0"/>
                        </a:lnTo>
                        <a:lnTo>
                          <a:pt x="1964" y="0"/>
                        </a:lnTo>
                        <a:lnTo>
                          <a:pt x="1968" y="3"/>
                        </a:lnTo>
                        <a:lnTo>
                          <a:pt x="1969" y="8"/>
                        </a:lnTo>
                        <a:lnTo>
                          <a:pt x="1965" y="13"/>
                        </a:lnTo>
                        <a:lnTo>
                          <a:pt x="10" y="1098"/>
                        </a:lnTo>
                        <a:lnTo>
                          <a:pt x="4" y="1098"/>
                        </a:lnTo>
                        <a:lnTo>
                          <a:pt x="0" y="1094"/>
                        </a:lnTo>
                        <a:lnTo>
                          <a:pt x="0" y="1088"/>
                        </a:lnTo>
                        <a:lnTo>
                          <a:pt x="3" y="108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1" name="Freeform 52">
                    <a:extLst>
                      <a:ext uri="{FF2B5EF4-FFF2-40B4-BE49-F238E27FC236}">
                        <a16:creationId xmlns:a16="http://schemas.microsoft.com/office/drawing/2014/main" id="{277E9F66-482C-46CB-B678-D371FA5CC344}"/>
                      </a:ext>
                    </a:extLst>
                  </p:cNvPr>
                  <p:cNvSpPr>
                    <a:spLocks noChangeArrowheads="1"/>
                  </p:cNvSpPr>
                  <p:nvPr/>
                </p:nvSpPr>
                <p:spPr bwMode="auto">
                  <a:xfrm>
                    <a:off x="2160" y="2168"/>
                    <a:ext cx="54" cy="45"/>
                  </a:xfrm>
                  <a:custGeom>
                    <a:avLst/>
                    <a:gdLst>
                      <a:gd name="T0" fmla="*/ 0 w 134"/>
                      <a:gd name="T1" fmla="*/ 2 h 111"/>
                      <a:gd name="T2" fmla="*/ 54 w 134"/>
                      <a:gd name="T3" fmla="*/ 0 h 111"/>
                      <a:gd name="T4" fmla="*/ 23 w 134"/>
                      <a:gd name="T5" fmla="*/ 45 h 111"/>
                      <a:gd name="T6" fmla="*/ 0 60000 65536"/>
                      <a:gd name="T7" fmla="*/ 0 60000 65536"/>
                      <a:gd name="T8" fmla="*/ 0 60000 65536"/>
                      <a:gd name="T9" fmla="*/ 0 w 134"/>
                      <a:gd name="T10" fmla="*/ 0 h 111"/>
                      <a:gd name="T11" fmla="*/ 134 w 134"/>
                      <a:gd name="T12" fmla="*/ 111 h 111"/>
                    </a:gdLst>
                    <a:ahLst/>
                    <a:cxnLst>
                      <a:cxn ang="T6">
                        <a:pos x="T0" y="T1"/>
                      </a:cxn>
                      <a:cxn ang="T7">
                        <a:pos x="T2" y="T3"/>
                      </a:cxn>
                      <a:cxn ang="T8">
                        <a:pos x="T4" y="T5"/>
                      </a:cxn>
                    </a:cxnLst>
                    <a:rect l="T9" t="T10" r="T11" b="T12"/>
                    <a:pathLst>
                      <a:path w="134" h="111">
                        <a:moveTo>
                          <a:pt x="0" y="5"/>
                        </a:moveTo>
                        <a:lnTo>
                          <a:pt x="134" y="0"/>
                        </a:lnTo>
                        <a:lnTo>
                          <a:pt x="57" y="11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82" name="Text Box 53">
                    <a:extLst>
                      <a:ext uri="{FF2B5EF4-FFF2-40B4-BE49-F238E27FC236}">
                        <a16:creationId xmlns:a16="http://schemas.microsoft.com/office/drawing/2014/main" id="{65B99276-594B-4D4F-BA20-6D4280623B69}"/>
                      </a:ext>
                    </a:extLst>
                  </p:cNvPr>
                  <p:cNvSpPr txBox="1">
                    <a:spLocks noChangeArrowheads="1"/>
                  </p:cNvSpPr>
                  <p:nvPr/>
                </p:nvSpPr>
                <p:spPr bwMode="auto">
                  <a:xfrm>
                    <a:off x="2076" y="2284"/>
                    <a:ext cx="945" cy="498"/>
                  </a:xfrm>
                  <a:prstGeom prst="rect">
                    <a:avLst/>
                  </a:prstGeom>
                  <a:noFill/>
                  <a:ln w="9525">
                    <a:noFill/>
                    <a:miter lim="800000"/>
                    <a:headEnd/>
                    <a:tailEnd/>
                  </a:ln>
                </p:spPr>
                <p:txBody>
                  <a:bodyPr lIns="0" tIns="0" rIns="0" bIns="0">
                    <a:spAutoFit/>
                  </a:bodyPr>
                  <a:lstStyle/>
                  <a:p>
                    <a:pPr indent="12700">
                      <a:lnSpc>
                        <a:spcPts val="2050"/>
                      </a:lnSpc>
                    </a:pPr>
                    <a:r>
                      <a:rPr lang="en-US" altLang="ja-JP" sz="1700" b="1" dirty="0">
                        <a:latin typeface="Arial" charset="0"/>
                        <a:cs typeface="Arial" charset="0"/>
                      </a:rPr>
                      <a:t>Cronograma  del Proyecto  </a:t>
                    </a:r>
                  </a:p>
                  <a:p>
                    <a:pPr indent="12700">
                      <a:lnSpc>
                        <a:spcPts val="2050"/>
                      </a:lnSpc>
                    </a:pPr>
                    <a:endParaRPr lang="en-US" altLang="ja-JP" sz="1700" b="1" dirty="0">
                      <a:latin typeface="Arial" charset="0"/>
                      <a:cs typeface="Arial" charset="0"/>
                    </a:endParaRPr>
                  </a:p>
                </p:txBody>
              </p:sp>
            </p:grpSp>
            <p:grpSp>
              <p:nvGrpSpPr>
                <p:cNvPr id="17" name="Group 57">
                  <a:extLst>
                    <a:ext uri="{FF2B5EF4-FFF2-40B4-BE49-F238E27FC236}">
                      <a16:creationId xmlns:a16="http://schemas.microsoft.com/office/drawing/2014/main" id="{A52154BE-28F0-481F-A215-073A4C07A8BB}"/>
                    </a:ext>
                  </a:extLst>
                </p:cNvPr>
                <p:cNvGrpSpPr>
                  <a:grpSpLocks/>
                </p:cNvGrpSpPr>
                <p:nvPr/>
              </p:nvGrpSpPr>
              <p:grpSpPr bwMode="auto">
                <a:xfrm>
                  <a:off x="6203975" y="2149475"/>
                  <a:ext cx="1243018" cy="608013"/>
                  <a:chOff x="3908" y="1354"/>
                  <a:chExt cx="783" cy="383"/>
                </a:xfrm>
              </p:grpSpPr>
              <p:sp>
                <p:nvSpPr>
                  <p:cNvPr id="27" name="Rectangle 58">
                    <a:extLst>
                      <a:ext uri="{FF2B5EF4-FFF2-40B4-BE49-F238E27FC236}">
                        <a16:creationId xmlns:a16="http://schemas.microsoft.com/office/drawing/2014/main" id="{7283717A-82A3-4B2B-96E3-419F82B847C2}"/>
                      </a:ext>
                    </a:extLst>
                  </p:cNvPr>
                  <p:cNvSpPr>
                    <a:spLocks noChangeArrowheads="1"/>
                  </p:cNvSpPr>
                  <p:nvPr/>
                </p:nvSpPr>
                <p:spPr bwMode="auto">
                  <a:xfrm>
                    <a:off x="3908" y="1494"/>
                    <a:ext cx="91" cy="80"/>
                  </a:xfrm>
                  <a:prstGeom prst="rect">
                    <a:avLst/>
                  </a:prstGeom>
                  <a:noFill/>
                  <a:ln w="0">
                    <a:solidFill>
                      <a:srgbClr val="114FFA"/>
                    </a:solidFill>
                    <a:miter lim="800000"/>
                    <a:headEnd/>
                    <a:tailEnd/>
                  </a:ln>
                </p:spPr>
                <p:txBody>
                  <a:bodyPr/>
                  <a:lstStyle/>
                  <a:p>
                    <a:endParaRPr lang="es-PE"/>
                  </a:p>
                </p:txBody>
              </p:sp>
              <p:sp>
                <p:nvSpPr>
                  <p:cNvPr id="28" name="Rectangle 59">
                    <a:extLst>
                      <a:ext uri="{FF2B5EF4-FFF2-40B4-BE49-F238E27FC236}">
                        <a16:creationId xmlns:a16="http://schemas.microsoft.com/office/drawing/2014/main" id="{9327213F-D24E-4C5D-8A52-E14E75428BC5}"/>
                      </a:ext>
                    </a:extLst>
                  </p:cNvPr>
                  <p:cNvSpPr>
                    <a:spLocks noChangeArrowheads="1"/>
                  </p:cNvSpPr>
                  <p:nvPr/>
                </p:nvSpPr>
                <p:spPr bwMode="auto">
                  <a:xfrm>
                    <a:off x="4123" y="1354"/>
                    <a:ext cx="99" cy="79"/>
                  </a:xfrm>
                  <a:prstGeom prst="rect">
                    <a:avLst/>
                  </a:prstGeom>
                  <a:noFill/>
                  <a:ln w="0">
                    <a:solidFill>
                      <a:srgbClr val="114FFA"/>
                    </a:solidFill>
                    <a:miter lim="800000"/>
                    <a:headEnd/>
                    <a:tailEnd/>
                  </a:ln>
                </p:spPr>
                <p:txBody>
                  <a:bodyPr/>
                  <a:lstStyle/>
                  <a:p>
                    <a:endParaRPr lang="es-PE"/>
                  </a:p>
                </p:txBody>
              </p:sp>
              <p:sp>
                <p:nvSpPr>
                  <p:cNvPr id="29" name="Rectangle 60">
                    <a:extLst>
                      <a:ext uri="{FF2B5EF4-FFF2-40B4-BE49-F238E27FC236}">
                        <a16:creationId xmlns:a16="http://schemas.microsoft.com/office/drawing/2014/main" id="{396274BC-CE95-4F30-BF49-896B206DA477}"/>
                      </a:ext>
                    </a:extLst>
                  </p:cNvPr>
                  <p:cNvSpPr>
                    <a:spLocks noChangeArrowheads="1"/>
                  </p:cNvSpPr>
                  <p:nvPr/>
                </p:nvSpPr>
                <p:spPr bwMode="auto">
                  <a:xfrm>
                    <a:off x="4123" y="1646"/>
                    <a:ext cx="99" cy="79"/>
                  </a:xfrm>
                  <a:prstGeom prst="rect">
                    <a:avLst/>
                  </a:prstGeom>
                  <a:noFill/>
                  <a:ln w="0">
                    <a:solidFill>
                      <a:srgbClr val="114FFA"/>
                    </a:solidFill>
                    <a:miter lim="800000"/>
                    <a:headEnd/>
                    <a:tailEnd/>
                  </a:ln>
                </p:spPr>
                <p:txBody>
                  <a:bodyPr/>
                  <a:lstStyle/>
                  <a:p>
                    <a:endParaRPr lang="es-PE"/>
                  </a:p>
                </p:txBody>
              </p:sp>
              <p:sp>
                <p:nvSpPr>
                  <p:cNvPr id="30" name="Rectangle 61">
                    <a:extLst>
                      <a:ext uri="{FF2B5EF4-FFF2-40B4-BE49-F238E27FC236}">
                        <a16:creationId xmlns:a16="http://schemas.microsoft.com/office/drawing/2014/main" id="{DE0A3ECB-246B-48E9-8523-99259625B869}"/>
                      </a:ext>
                    </a:extLst>
                  </p:cNvPr>
                  <p:cNvSpPr>
                    <a:spLocks noChangeArrowheads="1"/>
                  </p:cNvSpPr>
                  <p:nvPr/>
                </p:nvSpPr>
                <p:spPr bwMode="auto">
                  <a:xfrm>
                    <a:off x="4415" y="1482"/>
                    <a:ext cx="99" cy="80"/>
                  </a:xfrm>
                  <a:prstGeom prst="rect">
                    <a:avLst/>
                  </a:prstGeom>
                  <a:noFill/>
                  <a:ln w="0">
                    <a:solidFill>
                      <a:srgbClr val="114FFA"/>
                    </a:solidFill>
                    <a:miter lim="800000"/>
                    <a:headEnd/>
                    <a:tailEnd/>
                  </a:ln>
                </p:spPr>
                <p:txBody>
                  <a:bodyPr/>
                  <a:lstStyle/>
                  <a:p>
                    <a:endParaRPr lang="es-PE"/>
                  </a:p>
                </p:txBody>
              </p:sp>
              <p:sp>
                <p:nvSpPr>
                  <p:cNvPr id="31" name="Rectangle 62">
                    <a:extLst>
                      <a:ext uri="{FF2B5EF4-FFF2-40B4-BE49-F238E27FC236}">
                        <a16:creationId xmlns:a16="http://schemas.microsoft.com/office/drawing/2014/main" id="{777DA493-CD5F-4141-97EF-1478F99621EB}"/>
                      </a:ext>
                    </a:extLst>
                  </p:cNvPr>
                  <p:cNvSpPr>
                    <a:spLocks noChangeArrowheads="1"/>
                  </p:cNvSpPr>
                  <p:nvPr/>
                </p:nvSpPr>
                <p:spPr bwMode="auto">
                  <a:xfrm>
                    <a:off x="4592" y="1482"/>
                    <a:ext cx="99" cy="80"/>
                  </a:xfrm>
                  <a:prstGeom prst="rect">
                    <a:avLst/>
                  </a:prstGeom>
                  <a:noFill/>
                  <a:ln w="0">
                    <a:solidFill>
                      <a:srgbClr val="114FFA"/>
                    </a:solidFill>
                    <a:miter lim="800000"/>
                    <a:headEnd/>
                    <a:tailEnd/>
                  </a:ln>
                </p:spPr>
                <p:txBody>
                  <a:bodyPr/>
                  <a:lstStyle/>
                  <a:p>
                    <a:endParaRPr lang="es-PE"/>
                  </a:p>
                </p:txBody>
              </p:sp>
              <p:sp>
                <p:nvSpPr>
                  <p:cNvPr id="32" name="Line 63">
                    <a:extLst>
                      <a:ext uri="{FF2B5EF4-FFF2-40B4-BE49-F238E27FC236}">
                        <a16:creationId xmlns:a16="http://schemas.microsoft.com/office/drawing/2014/main" id="{30395FB5-4C41-4D06-BF84-D18D80C1D41C}"/>
                      </a:ext>
                    </a:extLst>
                  </p:cNvPr>
                  <p:cNvSpPr>
                    <a:spLocks noChangeShapeType="1"/>
                  </p:cNvSpPr>
                  <p:nvPr/>
                </p:nvSpPr>
                <p:spPr bwMode="auto">
                  <a:xfrm flipH="1" flipV="1">
                    <a:off x="4515" y="1528"/>
                    <a:ext cx="54" cy="0"/>
                  </a:xfrm>
                  <a:prstGeom prst="line">
                    <a:avLst/>
                  </a:prstGeom>
                  <a:noFill/>
                  <a:ln w="0">
                    <a:solidFill>
                      <a:srgbClr val="000000"/>
                    </a:solidFill>
                    <a:round/>
                    <a:headEnd/>
                    <a:tailEnd/>
                  </a:ln>
                </p:spPr>
                <p:txBody>
                  <a:bodyPr/>
                  <a:lstStyle/>
                  <a:p>
                    <a:endParaRPr lang="es-PE"/>
                  </a:p>
                </p:txBody>
              </p:sp>
              <p:sp>
                <p:nvSpPr>
                  <p:cNvPr id="33" name="Freeform 64">
                    <a:extLst>
                      <a:ext uri="{FF2B5EF4-FFF2-40B4-BE49-F238E27FC236}">
                        <a16:creationId xmlns:a16="http://schemas.microsoft.com/office/drawing/2014/main" id="{B5BE3F44-AEA9-4F27-B25B-AD814C896A44}"/>
                      </a:ext>
                    </a:extLst>
                  </p:cNvPr>
                  <p:cNvSpPr>
                    <a:spLocks noChangeArrowheads="1"/>
                  </p:cNvSpPr>
                  <p:nvPr/>
                </p:nvSpPr>
                <p:spPr bwMode="auto">
                  <a:xfrm>
                    <a:off x="4565" y="1515"/>
                    <a:ext cx="27" cy="27"/>
                  </a:xfrm>
                  <a:custGeom>
                    <a:avLst/>
                    <a:gdLst>
                      <a:gd name="T0" fmla="*/ 0 w 68"/>
                      <a:gd name="T1" fmla="*/ 0 h 68"/>
                      <a:gd name="T2" fmla="*/ 27 w 68"/>
                      <a:gd name="T3" fmla="*/ 13 h 68"/>
                      <a:gd name="T4" fmla="*/ 0 w 68"/>
                      <a:gd name="T5" fmla="*/ 27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3"/>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4" name="Rectangle 65">
                    <a:extLst>
                      <a:ext uri="{FF2B5EF4-FFF2-40B4-BE49-F238E27FC236}">
                        <a16:creationId xmlns:a16="http://schemas.microsoft.com/office/drawing/2014/main" id="{9E154FE9-7277-4A33-9034-C84BB23B3E30}"/>
                      </a:ext>
                    </a:extLst>
                  </p:cNvPr>
                  <p:cNvSpPr>
                    <a:spLocks noChangeArrowheads="1"/>
                  </p:cNvSpPr>
                  <p:nvPr/>
                </p:nvSpPr>
                <p:spPr bwMode="auto">
                  <a:xfrm>
                    <a:off x="4261" y="1657"/>
                    <a:ext cx="99" cy="80"/>
                  </a:xfrm>
                  <a:prstGeom prst="rect">
                    <a:avLst/>
                  </a:prstGeom>
                  <a:noFill/>
                  <a:ln w="0">
                    <a:solidFill>
                      <a:srgbClr val="114FFA"/>
                    </a:solidFill>
                    <a:miter lim="800000"/>
                    <a:headEnd/>
                    <a:tailEnd/>
                  </a:ln>
                </p:spPr>
                <p:txBody>
                  <a:bodyPr/>
                  <a:lstStyle/>
                  <a:p>
                    <a:endParaRPr lang="es-PE"/>
                  </a:p>
                </p:txBody>
              </p:sp>
              <p:sp>
                <p:nvSpPr>
                  <p:cNvPr id="35" name="Line 66">
                    <a:extLst>
                      <a:ext uri="{FF2B5EF4-FFF2-40B4-BE49-F238E27FC236}">
                        <a16:creationId xmlns:a16="http://schemas.microsoft.com/office/drawing/2014/main" id="{B4181205-60F3-4C92-B6ED-A303DBB6F107}"/>
                      </a:ext>
                    </a:extLst>
                  </p:cNvPr>
                  <p:cNvSpPr>
                    <a:spLocks noChangeShapeType="1"/>
                  </p:cNvSpPr>
                  <p:nvPr/>
                </p:nvSpPr>
                <p:spPr bwMode="auto">
                  <a:xfrm flipH="1" flipV="1">
                    <a:off x="4000" y="1528"/>
                    <a:ext cx="62" cy="0"/>
                  </a:xfrm>
                  <a:prstGeom prst="line">
                    <a:avLst/>
                  </a:prstGeom>
                  <a:noFill/>
                  <a:ln w="0">
                    <a:solidFill>
                      <a:srgbClr val="000000"/>
                    </a:solidFill>
                    <a:round/>
                    <a:headEnd/>
                    <a:tailEnd/>
                  </a:ln>
                </p:spPr>
                <p:txBody>
                  <a:bodyPr/>
                  <a:lstStyle/>
                  <a:p>
                    <a:endParaRPr lang="es-PE"/>
                  </a:p>
                </p:txBody>
              </p:sp>
              <p:sp>
                <p:nvSpPr>
                  <p:cNvPr id="36" name="Line 67">
                    <a:extLst>
                      <a:ext uri="{FF2B5EF4-FFF2-40B4-BE49-F238E27FC236}">
                        <a16:creationId xmlns:a16="http://schemas.microsoft.com/office/drawing/2014/main" id="{DB0A1875-24EE-416C-A7D4-C764B48CB5BD}"/>
                      </a:ext>
                    </a:extLst>
                  </p:cNvPr>
                  <p:cNvSpPr>
                    <a:spLocks noChangeShapeType="1"/>
                  </p:cNvSpPr>
                  <p:nvPr/>
                </p:nvSpPr>
                <p:spPr bwMode="auto">
                  <a:xfrm flipH="1" flipV="1">
                    <a:off x="4062" y="1400"/>
                    <a:ext cx="0" cy="292"/>
                  </a:xfrm>
                  <a:prstGeom prst="line">
                    <a:avLst/>
                  </a:prstGeom>
                  <a:noFill/>
                  <a:ln w="0">
                    <a:solidFill>
                      <a:srgbClr val="000000"/>
                    </a:solidFill>
                    <a:round/>
                    <a:headEnd/>
                    <a:tailEnd/>
                  </a:ln>
                </p:spPr>
                <p:txBody>
                  <a:bodyPr/>
                  <a:lstStyle/>
                  <a:p>
                    <a:endParaRPr lang="es-PE"/>
                  </a:p>
                </p:txBody>
              </p:sp>
              <p:sp>
                <p:nvSpPr>
                  <p:cNvPr id="37" name="Freeform 68">
                    <a:extLst>
                      <a:ext uri="{FF2B5EF4-FFF2-40B4-BE49-F238E27FC236}">
                        <a16:creationId xmlns:a16="http://schemas.microsoft.com/office/drawing/2014/main" id="{0235A69C-F9A8-4B08-BFC9-B708F039B4BB}"/>
                      </a:ext>
                    </a:extLst>
                  </p:cNvPr>
                  <p:cNvSpPr>
                    <a:spLocks noChangeArrowheads="1"/>
                  </p:cNvSpPr>
                  <p:nvPr/>
                </p:nvSpPr>
                <p:spPr bwMode="auto">
                  <a:xfrm>
                    <a:off x="4067" y="1398"/>
                    <a:ext cx="35" cy="4"/>
                  </a:xfrm>
                  <a:custGeom>
                    <a:avLst/>
                    <a:gdLst>
                      <a:gd name="T0" fmla="*/ 2 w 88"/>
                      <a:gd name="T1" fmla="*/ 0 h 10"/>
                      <a:gd name="T2" fmla="*/ 33 w 88"/>
                      <a:gd name="T3" fmla="*/ 0 h 10"/>
                      <a:gd name="T4" fmla="*/ 35 w 88"/>
                      <a:gd name="T5" fmla="*/ 2 h 10"/>
                      <a:gd name="T6" fmla="*/ 33 w 88"/>
                      <a:gd name="T7" fmla="*/ 4 h 10"/>
                      <a:gd name="T8" fmla="*/ 2 w 88"/>
                      <a:gd name="T9" fmla="*/ 4 h 10"/>
                      <a:gd name="T10" fmla="*/ 0 w 88"/>
                      <a:gd name="T11" fmla="*/ 2 h 10"/>
                      <a:gd name="T12" fmla="*/ 2 w 88"/>
                      <a:gd name="T13" fmla="*/ 0 h 10"/>
                      <a:gd name="T14" fmla="*/ 0 60000 65536"/>
                      <a:gd name="T15" fmla="*/ 0 60000 65536"/>
                      <a:gd name="T16" fmla="*/ 0 60000 65536"/>
                      <a:gd name="T17" fmla="*/ 0 60000 65536"/>
                      <a:gd name="T18" fmla="*/ 0 60000 65536"/>
                      <a:gd name="T19" fmla="*/ 0 60000 65536"/>
                      <a:gd name="T20" fmla="*/ 0 60000 65536"/>
                      <a:gd name="T21" fmla="*/ 0 w 88"/>
                      <a:gd name="T22" fmla="*/ 0 h 10"/>
                      <a:gd name="T23" fmla="*/ 88 w 8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0">
                        <a:moveTo>
                          <a:pt x="6" y="0"/>
                        </a:moveTo>
                        <a:lnTo>
                          <a:pt x="82" y="0"/>
                        </a:lnTo>
                        <a:cubicBezTo>
                          <a:pt x="86" y="0"/>
                          <a:pt x="88" y="2"/>
                          <a:pt x="88" y="6"/>
                        </a:cubicBezTo>
                        <a:cubicBezTo>
                          <a:pt x="88" y="8"/>
                          <a:pt x="86" y="10"/>
                          <a:pt x="82" y="10"/>
                        </a:cubicBezTo>
                        <a:lnTo>
                          <a:pt x="6" y="10"/>
                        </a:lnTo>
                        <a:cubicBezTo>
                          <a:pt x="3" y="10"/>
                          <a:pt x="0" y="8"/>
                          <a:pt x="0" y="6"/>
                        </a:cubicBezTo>
                        <a:cubicBezTo>
                          <a:pt x="0" y="2"/>
                          <a:pt x="3" y="0"/>
                          <a:pt x="6"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8" name="Freeform 69">
                    <a:extLst>
                      <a:ext uri="{FF2B5EF4-FFF2-40B4-BE49-F238E27FC236}">
                        <a16:creationId xmlns:a16="http://schemas.microsoft.com/office/drawing/2014/main" id="{7ECD390A-9E39-4351-B8EC-88489604516A}"/>
                      </a:ext>
                    </a:extLst>
                  </p:cNvPr>
                  <p:cNvSpPr>
                    <a:spLocks noChangeArrowheads="1"/>
                  </p:cNvSpPr>
                  <p:nvPr/>
                </p:nvSpPr>
                <p:spPr bwMode="auto">
                  <a:xfrm>
                    <a:off x="4096" y="1386"/>
                    <a:ext cx="27" cy="28"/>
                  </a:xfrm>
                  <a:custGeom>
                    <a:avLst/>
                    <a:gdLst>
                      <a:gd name="T0" fmla="*/ 0 w 68"/>
                      <a:gd name="T1" fmla="*/ 0 h 68"/>
                      <a:gd name="T2" fmla="*/ 27 w 68"/>
                      <a:gd name="T3" fmla="*/ 14 h 68"/>
                      <a:gd name="T4" fmla="*/ 0 w 68"/>
                      <a:gd name="T5" fmla="*/ 28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4"/>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9" name="Freeform 70">
                    <a:extLst>
                      <a:ext uri="{FF2B5EF4-FFF2-40B4-BE49-F238E27FC236}">
                        <a16:creationId xmlns:a16="http://schemas.microsoft.com/office/drawing/2014/main" id="{4A749465-BD42-4839-A50B-4F68FD136239}"/>
                      </a:ext>
                    </a:extLst>
                  </p:cNvPr>
                  <p:cNvSpPr>
                    <a:spLocks noChangeArrowheads="1"/>
                  </p:cNvSpPr>
                  <p:nvPr/>
                </p:nvSpPr>
                <p:spPr bwMode="auto">
                  <a:xfrm>
                    <a:off x="4059" y="1690"/>
                    <a:ext cx="43" cy="5"/>
                  </a:xfrm>
                  <a:custGeom>
                    <a:avLst/>
                    <a:gdLst>
                      <a:gd name="T0" fmla="*/ 2 w 107"/>
                      <a:gd name="T1" fmla="*/ 0 h 12"/>
                      <a:gd name="T2" fmla="*/ 41 w 107"/>
                      <a:gd name="T3" fmla="*/ 0 h 12"/>
                      <a:gd name="T4" fmla="*/ 43 w 107"/>
                      <a:gd name="T5" fmla="*/ 3 h 12"/>
                      <a:gd name="T6" fmla="*/ 41 w 107"/>
                      <a:gd name="T7" fmla="*/ 5 h 12"/>
                      <a:gd name="T8" fmla="*/ 2 w 107"/>
                      <a:gd name="T9" fmla="*/ 5 h 12"/>
                      <a:gd name="T10" fmla="*/ 0 w 107"/>
                      <a:gd name="T11" fmla="*/ 3 h 12"/>
                      <a:gd name="T12" fmla="*/ 2 w 107"/>
                      <a:gd name="T13" fmla="*/ 0 h 12"/>
                      <a:gd name="T14" fmla="*/ 0 60000 65536"/>
                      <a:gd name="T15" fmla="*/ 0 60000 65536"/>
                      <a:gd name="T16" fmla="*/ 0 60000 65536"/>
                      <a:gd name="T17" fmla="*/ 0 60000 65536"/>
                      <a:gd name="T18" fmla="*/ 0 60000 65536"/>
                      <a:gd name="T19" fmla="*/ 0 60000 65536"/>
                      <a:gd name="T20" fmla="*/ 0 60000 65536"/>
                      <a:gd name="T21" fmla="*/ 0 w 107"/>
                      <a:gd name="T22" fmla="*/ 0 h 12"/>
                      <a:gd name="T23" fmla="*/ 107 w 107"/>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 h="12">
                        <a:moveTo>
                          <a:pt x="5" y="0"/>
                        </a:moveTo>
                        <a:lnTo>
                          <a:pt x="102" y="0"/>
                        </a:lnTo>
                        <a:cubicBezTo>
                          <a:pt x="105" y="0"/>
                          <a:pt x="107" y="2"/>
                          <a:pt x="107" y="6"/>
                        </a:cubicBezTo>
                        <a:cubicBezTo>
                          <a:pt x="107" y="8"/>
                          <a:pt x="105" y="12"/>
                          <a:pt x="102" y="12"/>
                        </a:cubicBezTo>
                        <a:lnTo>
                          <a:pt x="5" y="12"/>
                        </a:lnTo>
                        <a:cubicBezTo>
                          <a:pt x="2" y="12"/>
                          <a:pt x="0" y="8"/>
                          <a:pt x="0" y="6"/>
                        </a:cubicBezTo>
                        <a:cubicBezTo>
                          <a:pt x="0" y="2"/>
                          <a:pt x="2" y="0"/>
                          <a:pt x="5"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0" name="Freeform 71">
                    <a:extLst>
                      <a:ext uri="{FF2B5EF4-FFF2-40B4-BE49-F238E27FC236}">
                        <a16:creationId xmlns:a16="http://schemas.microsoft.com/office/drawing/2014/main" id="{8605146E-BA81-43DF-A5A6-ABCF13DDB2B7}"/>
                      </a:ext>
                    </a:extLst>
                  </p:cNvPr>
                  <p:cNvSpPr>
                    <a:spLocks noChangeArrowheads="1"/>
                  </p:cNvSpPr>
                  <p:nvPr/>
                </p:nvSpPr>
                <p:spPr bwMode="auto">
                  <a:xfrm>
                    <a:off x="4096" y="1678"/>
                    <a:ext cx="27" cy="28"/>
                  </a:xfrm>
                  <a:custGeom>
                    <a:avLst/>
                    <a:gdLst>
                      <a:gd name="T0" fmla="*/ 0 w 68"/>
                      <a:gd name="T1" fmla="*/ 0 h 68"/>
                      <a:gd name="T2" fmla="*/ 27 w 68"/>
                      <a:gd name="T3" fmla="*/ 14 h 68"/>
                      <a:gd name="T4" fmla="*/ 0 w 68"/>
                      <a:gd name="T5" fmla="*/ 28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4"/>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1" name="Freeform 72">
                    <a:extLst>
                      <a:ext uri="{FF2B5EF4-FFF2-40B4-BE49-F238E27FC236}">
                        <a16:creationId xmlns:a16="http://schemas.microsoft.com/office/drawing/2014/main" id="{08F2F4A0-29E2-4C27-ACC6-BF97843DDB02}"/>
                      </a:ext>
                    </a:extLst>
                  </p:cNvPr>
                  <p:cNvSpPr>
                    <a:spLocks noChangeArrowheads="1"/>
                  </p:cNvSpPr>
                  <p:nvPr/>
                </p:nvSpPr>
                <p:spPr bwMode="auto">
                  <a:xfrm>
                    <a:off x="4221" y="1690"/>
                    <a:ext cx="20" cy="5"/>
                  </a:xfrm>
                  <a:custGeom>
                    <a:avLst/>
                    <a:gdLst>
                      <a:gd name="T0" fmla="*/ 2 w 49"/>
                      <a:gd name="T1" fmla="*/ 0 h 12"/>
                      <a:gd name="T2" fmla="*/ 18 w 49"/>
                      <a:gd name="T3" fmla="*/ 0 h 12"/>
                      <a:gd name="T4" fmla="*/ 20 w 49"/>
                      <a:gd name="T5" fmla="*/ 3 h 12"/>
                      <a:gd name="T6" fmla="*/ 18 w 49"/>
                      <a:gd name="T7" fmla="*/ 5 h 12"/>
                      <a:gd name="T8" fmla="*/ 2 w 49"/>
                      <a:gd name="T9" fmla="*/ 5 h 12"/>
                      <a:gd name="T10" fmla="*/ 0 w 49"/>
                      <a:gd name="T11" fmla="*/ 3 h 12"/>
                      <a:gd name="T12" fmla="*/ 2 w 49"/>
                      <a:gd name="T13" fmla="*/ 0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 y="0"/>
                        </a:moveTo>
                        <a:lnTo>
                          <a:pt x="43" y="0"/>
                        </a:lnTo>
                        <a:cubicBezTo>
                          <a:pt x="46" y="0"/>
                          <a:pt x="49" y="2"/>
                          <a:pt x="49" y="6"/>
                        </a:cubicBezTo>
                        <a:cubicBezTo>
                          <a:pt x="49" y="8"/>
                          <a:pt x="46" y="12"/>
                          <a:pt x="43" y="12"/>
                        </a:cubicBezTo>
                        <a:lnTo>
                          <a:pt x="4" y="12"/>
                        </a:lnTo>
                        <a:cubicBezTo>
                          <a:pt x="2" y="12"/>
                          <a:pt x="0" y="8"/>
                          <a:pt x="0" y="6"/>
                        </a:cubicBezTo>
                        <a:cubicBezTo>
                          <a:pt x="0" y="2"/>
                          <a:pt x="2" y="0"/>
                          <a:pt x="4"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2" name="Freeform 73">
                    <a:extLst>
                      <a:ext uri="{FF2B5EF4-FFF2-40B4-BE49-F238E27FC236}">
                        <a16:creationId xmlns:a16="http://schemas.microsoft.com/office/drawing/2014/main" id="{3664CE9B-EAE2-42EE-80A9-051A386CE4B9}"/>
                      </a:ext>
                    </a:extLst>
                  </p:cNvPr>
                  <p:cNvSpPr>
                    <a:spLocks noChangeArrowheads="1"/>
                  </p:cNvSpPr>
                  <p:nvPr/>
                </p:nvSpPr>
                <p:spPr bwMode="auto">
                  <a:xfrm>
                    <a:off x="4234" y="1678"/>
                    <a:ext cx="27" cy="28"/>
                  </a:xfrm>
                  <a:custGeom>
                    <a:avLst/>
                    <a:gdLst>
                      <a:gd name="T0" fmla="*/ 0 w 68"/>
                      <a:gd name="T1" fmla="*/ 0 h 68"/>
                      <a:gd name="T2" fmla="*/ 27 w 68"/>
                      <a:gd name="T3" fmla="*/ 14 h 68"/>
                      <a:gd name="T4" fmla="*/ 0 w 68"/>
                      <a:gd name="T5" fmla="*/ 28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4"/>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3" name="Line 74">
                    <a:extLst>
                      <a:ext uri="{FF2B5EF4-FFF2-40B4-BE49-F238E27FC236}">
                        <a16:creationId xmlns:a16="http://schemas.microsoft.com/office/drawing/2014/main" id="{C856A992-42EB-457F-8C33-A919958C51CF}"/>
                      </a:ext>
                    </a:extLst>
                  </p:cNvPr>
                  <p:cNvSpPr>
                    <a:spLocks noChangeShapeType="1"/>
                  </p:cNvSpPr>
                  <p:nvPr/>
                </p:nvSpPr>
                <p:spPr bwMode="auto">
                  <a:xfrm flipH="1" flipV="1">
                    <a:off x="4361" y="1704"/>
                    <a:ext cx="31" cy="0"/>
                  </a:xfrm>
                  <a:prstGeom prst="line">
                    <a:avLst/>
                  </a:prstGeom>
                  <a:noFill/>
                  <a:ln w="0">
                    <a:solidFill>
                      <a:srgbClr val="000000"/>
                    </a:solidFill>
                    <a:round/>
                    <a:headEnd/>
                    <a:tailEnd/>
                  </a:ln>
                </p:spPr>
                <p:txBody>
                  <a:bodyPr/>
                  <a:lstStyle/>
                  <a:p>
                    <a:endParaRPr lang="es-PE"/>
                  </a:p>
                </p:txBody>
              </p:sp>
              <p:sp>
                <p:nvSpPr>
                  <p:cNvPr id="44" name="Line 75">
                    <a:extLst>
                      <a:ext uri="{FF2B5EF4-FFF2-40B4-BE49-F238E27FC236}">
                        <a16:creationId xmlns:a16="http://schemas.microsoft.com/office/drawing/2014/main" id="{22B085B5-DA67-4560-975E-138E09FD27DE}"/>
                      </a:ext>
                    </a:extLst>
                  </p:cNvPr>
                  <p:cNvSpPr>
                    <a:spLocks noChangeShapeType="1"/>
                  </p:cNvSpPr>
                  <p:nvPr/>
                </p:nvSpPr>
                <p:spPr bwMode="auto">
                  <a:xfrm flipH="1" flipV="1">
                    <a:off x="4392" y="1400"/>
                    <a:ext cx="0" cy="304"/>
                  </a:xfrm>
                  <a:prstGeom prst="line">
                    <a:avLst/>
                  </a:prstGeom>
                  <a:noFill/>
                  <a:ln w="0">
                    <a:solidFill>
                      <a:srgbClr val="000000"/>
                    </a:solidFill>
                    <a:round/>
                    <a:headEnd/>
                    <a:tailEnd/>
                  </a:ln>
                </p:spPr>
                <p:txBody>
                  <a:bodyPr/>
                  <a:lstStyle/>
                  <a:p>
                    <a:endParaRPr lang="es-PE"/>
                  </a:p>
                </p:txBody>
              </p:sp>
              <p:sp>
                <p:nvSpPr>
                  <p:cNvPr id="45" name="Freeform 76">
                    <a:extLst>
                      <a:ext uri="{FF2B5EF4-FFF2-40B4-BE49-F238E27FC236}">
                        <a16:creationId xmlns:a16="http://schemas.microsoft.com/office/drawing/2014/main" id="{1C9E7182-D2E3-40B1-A635-5B9D4EDFF1FB}"/>
                      </a:ext>
                    </a:extLst>
                  </p:cNvPr>
                  <p:cNvSpPr>
                    <a:spLocks noChangeArrowheads="1"/>
                  </p:cNvSpPr>
                  <p:nvPr/>
                </p:nvSpPr>
                <p:spPr bwMode="auto">
                  <a:xfrm>
                    <a:off x="4388" y="1515"/>
                    <a:ext cx="27" cy="27"/>
                  </a:xfrm>
                  <a:custGeom>
                    <a:avLst/>
                    <a:gdLst>
                      <a:gd name="T0" fmla="*/ 0 w 68"/>
                      <a:gd name="T1" fmla="*/ 0 h 68"/>
                      <a:gd name="T2" fmla="*/ 27 w 68"/>
                      <a:gd name="T3" fmla="*/ 13 h 68"/>
                      <a:gd name="T4" fmla="*/ 0 w 68"/>
                      <a:gd name="T5" fmla="*/ 27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3"/>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6" name="Rectangle 77">
                    <a:extLst>
                      <a:ext uri="{FF2B5EF4-FFF2-40B4-BE49-F238E27FC236}">
                        <a16:creationId xmlns:a16="http://schemas.microsoft.com/office/drawing/2014/main" id="{87A80D8F-1E6D-4723-ADEA-DEE1A6D5FB3B}"/>
                      </a:ext>
                    </a:extLst>
                  </p:cNvPr>
                  <p:cNvSpPr>
                    <a:spLocks noChangeArrowheads="1"/>
                  </p:cNvSpPr>
                  <p:nvPr/>
                </p:nvSpPr>
                <p:spPr bwMode="auto">
                  <a:xfrm>
                    <a:off x="4269" y="1354"/>
                    <a:ext cx="99" cy="79"/>
                  </a:xfrm>
                  <a:prstGeom prst="rect">
                    <a:avLst/>
                  </a:prstGeom>
                  <a:noFill/>
                  <a:ln w="0">
                    <a:solidFill>
                      <a:srgbClr val="114FFA"/>
                    </a:solidFill>
                    <a:miter lim="800000"/>
                    <a:headEnd/>
                    <a:tailEnd/>
                  </a:ln>
                </p:spPr>
                <p:txBody>
                  <a:bodyPr/>
                  <a:lstStyle/>
                  <a:p>
                    <a:endParaRPr lang="es-PE"/>
                  </a:p>
                </p:txBody>
              </p:sp>
              <p:sp>
                <p:nvSpPr>
                  <p:cNvPr id="47" name="Freeform 78">
                    <a:extLst>
                      <a:ext uri="{FF2B5EF4-FFF2-40B4-BE49-F238E27FC236}">
                        <a16:creationId xmlns:a16="http://schemas.microsoft.com/office/drawing/2014/main" id="{46522132-8FE4-468C-9E01-F8E3A6A2DCF5}"/>
                      </a:ext>
                    </a:extLst>
                  </p:cNvPr>
                  <p:cNvSpPr>
                    <a:spLocks noChangeArrowheads="1"/>
                  </p:cNvSpPr>
                  <p:nvPr/>
                </p:nvSpPr>
                <p:spPr bwMode="auto">
                  <a:xfrm>
                    <a:off x="4221" y="1386"/>
                    <a:ext cx="28" cy="5"/>
                  </a:xfrm>
                  <a:custGeom>
                    <a:avLst/>
                    <a:gdLst>
                      <a:gd name="T0" fmla="*/ 2 w 69"/>
                      <a:gd name="T1" fmla="*/ 0 h 12"/>
                      <a:gd name="T2" fmla="*/ 26 w 69"/>
                      <a:gd name="T3" fmla="*/ 0 h 12"/>
                      <a:gd name="T4" fmla="*/ 28 w 69"/>
                      <a:gd name="T5" fmla="*/ 2 h 12"/>
                      <a:gd name="T6" fmla="*/ 26 w 69"/>
                      <a:gd name="T7" fmla="*/ 5 h 12"/>
                      <a:gd name="T8" fmla="*/ 2 w 69"/>
                      <a:gd name="T9" fmla="*/ 5 h 12"/>
                      <a:gd name="T10" fmla="*/ 0 w 69"/>
                      <a:gd name="T11" fmla="*/ 2 h 12"/>
                      <a:gd name="T12" fmla="*/ 2 w 69"/>
                      <a:gd name="T13" fmla="*/ 0 h 12"/>
                      <a:gd name="T14" fmla="*/ 0 60000 65536"/>
                      <a:gd name="T15" fmla="*/ 0 60000 65536"/>
                      <a:gd name="T16" fmla="*/ 0 60000 65536"/>
                      <a:gd name="T17" fmla="*/ 0 60000 65536"/>
                      <a:gd name="T18" fmla="*/ 0 60000 65536"/>
                      <a:gd name="T19" fmla="*/ 0 60000 65536"/>
                      <a:gd name="T20" fmla="*/ 0 60000 65536"/>
                      <a:gd name="T21" fmla="*/ 0 w 69"/>
                      <a:gd name="T22" fmla="*/ 0 h 12"/>
                      <a:gd name="T23" fmla="*/ 69 w 6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12">
                        <a:moveTo>
                          <a:pt x="4" y="0"/>
                        </a:moveTo>
                        <a:lnTo>
                          <a:pt x="63" y="0"/>
                        </a:lnTo>
                        <a:cubicBezTo>
                          <a:pt x="67" y="0"/>
                          <a:pt x="69" y="2"/>
                          <a:pt x="69" y="5"/>
                        </a:cubicBezTo>
                        <a:cubicBezTo>
                          <a:pt x="69" y="9"/>
                          <a:pt x="67" y="12"/>
                          <a:pt x="63" y="12"/>
                        </a:cubicBezTo>
                        <a:lnTo>
                          <a:pt x="4" y="12"/>
                        </a:lnTo>
                        <a:cubicBezTo>
                          <a:pt x="2" y="12"/>
                          <a:pt x="0" y="9"/>
                          <a:pt x="0" y="5"/>
                        </a:cubicBezTo>
                        <a:cubicBezTo>
                          <a:pt x="0" y="2"/>
                          <a:pt x="2" y="0"/>
                          <a:pt x="4"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8" name="Freeform 79">
                    <a:extLst>
                      <a:ext uri="{FF2B5EF4-FFF2-40B4-BE49-F238E27FC236}">
                        <a16:creationId xmlns:a16="http://schemas.microsoft.com/office/drawing/2014/main" id="{E8ECD222-1EF4-4845-9489-77B7EC1AE0A8}"/>
                      </a:ext>
                    </a:extLst>
                  </p:cNvPr>
                  <p:cNvSpPr>
                    <a:spLocks noChangeArrowheads="1"/>
                  </p:cNvSpPr>
                  <p:nvPr/>
                </p:nvSpPr>
                <p:spPr bwMode="auto">
                  <a:xfrm>
                    <a:off x="4242" y="1375"/>
                    <a:ext cx="27" cy="27"/>
                  </a:xfrm>
                  <a:custGeom>
                    <a:avLst/>
                    <a:gdLst>
                      <a:gd name="T0" fmla="*/ 0 w 68"/>
                      <a:gd name="T1" fmla="*/ 0 h 67"/>
                      <a:gd name="T2" fmla="*/ 27 w 68"/>
                      <a:gd name="T3" fmla="*/ 13 h 67"/>
                      <a:gd name="T4" fmla="*/ 0 w 68"/>
                      <a:gd name="T5" fmla="*/ 27 h 67"/>
                      <a:gd name="T6" fmla="*/ 0 60000 65536"/>
                      <a:gd name="T7" fmla="*/ 0 60000 65536"/>
                      <a:gd name="T8" fmla="*/ 0 60000 65536"/>
                      <a:gd name="T9" fmla="*/ 0 w 68"/>
                      <a:gd name="T10" fmla="*/ 0 h 67"/>
                      <a:gd name="T11" fmla="*/ 68 w 68"/>
                      <a:gd name="T12" fmla="*/ 67 h 67"/>
                    </a:gdLst>
                    <a:ahLst/>
                    <a:cxnLst>
                      <a:cxn ang="T6">
                        <a:pos x="T0" y="T1"/>
                      </a:cxn>
                      <a:cxn ang="T7">
                        <a:pos x="T2" y="T3"/>
                      </a:cxn>
                      <a:cxn ang="T8">
                        <a:pos x="T4" y="T5"/>
                      </a:cxn>
                    </a:cxnLst>
                    <a:rect l="T9" t="T10" r="T11" b="T12"/>
                    <a:pathLst>
                      <a:path w="68" h="67">
                        <a:moveTo>
                          <a:pt x="0" y="0"/>
                        </a:moveTo>
                        <a:lnTo>
                          <a:pt x="68" y="33"/>
                        </a:lnTo>
                        <a:lnTo>
                          <a:pt x="0" y="6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9" name="Line 80">
                    <a:extLst>
                      <a:ext uri="{FF2B5EF4-FFF2-40B4-BE49-F238E27FC236}">
                        <a16:creationId xmlns:a16="http://schemas.microsoft.com/office/drawing/2014/main" id="{3F0243E4-4A77-4658-85AD-9356888F0E3F}"/>
                      </a:ext>
                    </a:extLst>
                  </p:cNvPr>
                  <p:cNvSpPr>
                    <a:spLocks noChangeShapeType="1"/>
                  </p:cNvSpPr>
                  <p:nvPr/>
                </p:nvSpPr>
                <p:spPr bwMode="auto">
                  <a:xfrm flipH="1" flipV="1">
                    <a:off x="4369" y="1400"/>
                    <a:ext cx="23" cy="0"/>
                  </a:xfrm>
                  <a:prstGeom prst="line">
                    <a:avLst/>
                  </a:prstGeom>
                  <a:noFill/>
                  <a:ln w="0">
                    <a:solidFill>
                      <a:srgbClr val="000000"/>
                    </a:solidFill>
                    <a:round/>
                    <a:headEnd/>
                    <a:tailEnd/>
                  </a:ln>
                </p:spPr>
                <p:txBody>
                  <a:bodyPr/>
                  <a:lstStyle/>
                  <a:p>
                    <a:endParaRPr lang="es-PE"/>
                  </a:p>
                </p:txBody>
              </p:sp>
              <p:sp>
                <p:nvSpPr>
                  <p:cNvPr id="50" name="Rectangle 81">
                    <a:extLst>
                      <a:ext uri="{FF2B5EF4-FFF2-40B4-BE49-F238E27FC236}">
                        <a16:creationId xmlns:a16="http://schemas.microsoft.com/office/drawing/2014/main" id="{53E7FA54-1370-4C16-835F-B87125980989}"/>
                      </a:ext>
                    </a:extLst>
                  </p:cNvPr>
                  <p:cNvSpPr>
                    <a:spLocks noChangeArrowheads="1"/>
                  </p:cNvSpPr>
                  <p:nvPr/>
                </p:nvSpPr>
                <p:spPr bwMode="auto">
                  <a:xfrm>
                    <a:off x="3908" y="1494"/>
                    <a:ext cx="91" cy="80"/>
                  </a:xfrm>
                  <a:prstGeom prst="rect">
                    <a:avLst/>
                  </a:prstGeom>
                  <a:solidFill>
                    <a:srgbClr val="FFFFFF"/>
                  </a:solidFill>
                  <a:ln w="12700">
                    <a:solidFill>
                      <a:srgbClr val="FFFFFF"/>
                    </a:solidFill>
                    <a:miter lim="800000"/>
                    <a:headEnd/>
                    <a:tailEnd/>
                  </a:ln>
                </p:spPr>
                <p:txBody>
                  <a:bodyPr/>
                  <a:lstStyle/>
                  <a:p>
                    <a:endParaRPr lang="es-PE"/>
                  </a:p>
                </p:txBody>
              </p:sp>
              <p:sp>
                <p:nvSpPr>
                  <p:cNvPr id="51" name="Rectangle 82">
                    <a:extLst>
                      <a:ext uri="{FF2B5EF4-FFF2-40B4-BE49-F238E27FC236}">
                        <a16:creationId xmlns:a16="http://schemas.microsoft.com/office/drawing/2014/main" id="{05695EFD-266C-40B6-8492-40765608F52D}"/>
                      </a:ext>
                    </a:extLst>
                  </p:cNvPr>
                  <p:cNvSpPr>
                    <a:spLocks noChangeArrowheads="1"/>
                  </p:cNvSpPr>
                  <p:nvPr/>
                </p:nvSpPr>
                <p:spPr bwMode="auto">
                  <a:xfrm>
                    <a:off x="3908" y="1494"/>
                    <a:ext cx="91" cy="80"/>
                  </a:xfrm>
                  <a:prstGeom prst="rect">
                    <a:avLst/>
                  </a:prstGeom>
                  <a:noFill/>
                  <a:ln w="0">
                    <a:solidFill>
                      <a:srgbClr val="114FFA"/>
                    </a:solidFill>
                    <a:miter lim="800000"/>
                    <a:headEnd/>
                    <a:tailEnd/>
                  </a:ln>
                </p:spPr>
                <p:txBody>
                  <a:bodyPr/>
                  <a:lstStyle/>
                  <a:p>
                    <a:endParaRPr lang="es-PE"/>
                  </a:p>
                </p:txBody>
              </p:sp>
              <p:sp>
                <p:nvSpPr>
                  <p:cNvPr id="52" name="Rectangle 83">
                    <a:extLst>
                      <a:ext uri="{FF2B5EF4-FFF2-40B4-BE49-F238E27FC236}">
                        <a16:creationId xmlns:a16="http://schemas.microsoft.com/office/drawing/2014/main" id="{F465EAA1-8567-4A86-97A8-E4683E32DA56}"/>
                      </a:ext>
                    </a:extLst>
                  </p:cNvPr>
                  <p:cNvSpPr>
                    <a:spLocks noChangeArrowheads="1"/>
                  </p:cNvSpPr>
                  <p:nvPr/>
                </p:nvSpPr>
                <p:spPr bwMode="auto">
                  <a:xfrm>
                    <a:off x="4123" y="1354"/>
                    <a:ext cx="99" cy="79"/>
                  </a:xfrm>
                  <a:prstGeom prst="rect">
                    <a:avLst/>
                  </a:prstGeom>
                  <a:solidFill>
                    <a:srgbClr val="FFFFFF"/>
                  </a:solidFill>
                  <a:ln w="12700">
                    <a:solidFill>
                      <a:srgbClr val="FFFFFF"/>
                    </a:solidFill>
                    <a:miter lim="800000"/>
                    <a:headEnd/>
                    <a:tailEnd/>
                  </a:ln>
                </p:spPr>
                <p:txBody>
                  <a:bodyPr/>
                  <a:lstStyle/>
                  <a:p>
                    <a:endParaRPr lang="es-PE"/>
                  </a:p>
                </p:txBody>
              </p:sp>
              <p:sp>
                <p:nvSpPr>
                  <p:cNvPr id="53" name="Rectangle 84">
                    <a:extLst>
                      <a:ext uri="{FF2B5EF4-FFF2-40B4-BE49-F238E27FC236}">
                        <a16:creationId xmlns:a16="http://schemas.microsoft.com/office/drawing/2014/main" id="{966CF821-0498-41C0-A43A-CB87D7448DB0}"/>
                      </a:ext>
                    </a:extLst>
                  </p:cNvPr>
                  <p:cNvSpPr>
                    <a:spLocks noChangeArrowheads="1"/>
                  </p:cNvSpPr>
                  <p:nvPr/>
                </p:nvSpPr>
                <p:spPr bwMode="auto">
                  <a:xfrm>
                    <a:off x="4123" y="1354"/>
                    <a:ext cx="99" cy="79"/>
                  </a:xfrm>
                  <a:prstGeom prst="rect">
                    <a:avLst/>
                  </a:prstGeom>
                  <a:noFill/>
                  <a:ln w="0">
                    <a:solidFill>
                      <a:srgbClr val="114FFA"/>
                    </a:solidFill>
                    <a:miter lim="800000"/>
                    <a:headEnd/>
                    <a:tailEnd/>
                  </a:ln>
                </p:spPr>
                <p:txBody>
                  <a:bodyPr/>
                  <a:lstStyle/>
                  <a:p>
                    <a:endParaRPr lang="es-PE"/>
                  </a:p>
                </p:txBody>
              </p:sp>
              <p:sp>
                <p:nvSpPr>
                  <p:cNvPr id="54" name="Rectangle 85">
                    <a:extLst>
                      <a:ext uri="{FF2B5EF4-FFF2-40B4-BE49-F238E27FC236}">
                        <a16:creationId xmlns:a16="http://schemas.microsoft.com/office/drawing/2014/main" id="{2DB75ABF-7AEB-4D73-8ABF-DE5924077939}"/>
                      </a:ext>
                    </a:extLst>
                  </p:cNvPr>
                  <p:cNvSpPr>
                    <a:spLocks noChangeArrowheads="1"/>
                  </p:cNvSpPr>
                  <p:nvPr/>
                </p:nvSpPr>
                <p:spPr bwMode="auto">
                  <a:xfrm>
                    <a:off x="4123" y="1646"/>
                    <a:ext cx="99" cy="79"/>
                  </a:xfrm>
                  <a:prstGeom prst="rect">
                    <a:avLst/>
                  </a:prstGeom>
                  <a:solidFill>
                    <a:srgbClr val="FFFFFF"/>
                  </a:solidFill>
                  <a:ln w="12700">
                    <a:solidFill>
                      <a:srgbClr val="FFFFFF"/>
                    </a:solidFill>
                    <a:miter lim="800000"/>
                    <a:headEnd/>
                    <a:tailEnd/>
                  </a:ln>
                </p:spPr>
                <p:txBody>
                  <a:bodyPr/>
                  <a:lstStyle/>
                  <a:p>
                    <a:endParaRPr lang="es-PE"/>
                  </a:p>
                </p:txBody>
              </p:sp>
              <p:sp>
                <p:nvSpPr>
                  <p:cNvPr id="55" name="Rectangle 86">
                    <a:extLst>
                      <a:ext uri="{FF2B5EF4-FFF2-40B4-BE49-F238E27FC236}">
                        <a16:creationId xmlns:a16="http://schemas.microsoft.com/office/drawing/2014/main" id="{2DC27B9F-E373-4985-A0B8-F008EE6CC92E}"/>
                      </a:ext>
                    </a:extLst>
                  </p:cNvPr>
                  <p:cNvSpPr>
                    <a:spLocks noChangeArrowheads="1"/>
                  </p:cNvSpPr>
                  <p:nvPr/>
                </p:nvSpPr>
                <p:spPr bwMode="auto">
                  <a:xfrm>
                    <a:off x="4123" y="1646"/>
                    <a:ext cx="99" cy="79"/>
                  </a:xfrm>
                  <a:prstGeom prst="rect">
                    <a:avLst/>
                  </a:prstGeom>
                  <a:noFill/>
                  <a:ln w="0">
                    <a:solidFill>
                      <a:srgbClr val="114FFA"/>
                    </a:solidFill>
                    <a:miter lim="800000"/>
                    <a:headEnd/>
                    <a:tailEnd/>
                  </a:ln>
                </p:spPr>
                <p:txBody>
                  <a:bodyPr/>
                  <a:lstStyle/>
                  <a:p>
                    <a:endParaRPr lang="es-PE"/>
                  </a:p>
                </p:txBody>
              </p:sp>
              <p:sp>
                <p:nvSpPr>
                  <p:cNvPr id="56" name="Rectangle 87">
                    <a:extLst>
                      <a:ext uri="{FF2B5EF4-FFF2-40B4-BE49-F238E27FC236}">
                        <a16:creationId xmlns:a16="http://schemas.microsoft.com/office/drawing/2014/main" id="{38F5AD1C-2DF3-4DA1-86C1-C31930EFF9D2}"/>
                      </a:ext>
                    </a:extLst>
                  </p:cNvPr>
                  <p:cNvSpPr>
                    <a:spLocks noChangeArrowheads="1"/>
                  </p:cNvSpPr>
                  <p:nvPr/>
                </p:nvSpPr>
                <p:spPr bwMode="auto">
                  <a:xfrm>
                    <a:off x="4415" y="1482"/>
                    <a:ext cx="99" cy="80"/>
                  </a:xfrm>
                  <a:prstGeom prst="rect">
                    <a:avLst/>
                  </a:prstGeom>
                  <a:solidFill>
                    <a:srgbClr val="FFFFFF"/>
                  </a:solidFill>
                  <a:ln w="12700">
                    <a:solidFill>
                      <a:srgbClr val="FFFFFF"/>
                    </a:solidFill>
                    <a:miter lim="800000"/>
                    <a:headEnd/>
                    <a:tailEnd/>
                  </a:ln>
                </p:spPr>
                <p:txBody>
                  <a:bodyPr/>
                  <a:lstStyle/>
                  <a:p>
                    <a:endParaRPr lang="es-PE"/>
                  </a:p>
                </p:txBody>
              </p:sp>
              <p:sp>
                <p:nvSpPr>
                  <p:cNvPr id="57" name="Rectangle 88">
                    <a:extLst>
                      <a:ext uri="{FF2B5EF4-FFF2-40B4-BE49-F238E27FC236}">
                        <a16:creationId xmlns:a16="http://schemas.microsoft.com/office/drawing/2014/main" id="{E91356CF-92BD-457C-8B3B-5EB98E80DA91}"/>
                      </a:ext>
                    </a:extLst>
                  </p:cNvPr>
                  <p:cNvSpPr>
                    <a:spLocks noChangeArrowheads="1"/>
                  </p:cNvSpPr>
                  <p:nvPr/>
                </p:nvSpPr>
                <p:spPr bwMode="auto">
                  <a:xfrm>
                    <a:off x="4415" y="1482"/>
                    <a:ext cx="99" cy="80"/>
                  </a:xfrm>
                  <a:prstGeom prst="rect">
                    <a:avLst/>
                  </a:prstGeom>
                  <a:noFill/>
                  <a:ln w="0">
                    <a:solidFill>
                      <a:srgbClr val="114FFA"/>
                    </a:solidFill>
                    <a:miter lim="800000"/>
                    <a:headEnd/>
                    <a:tailEnd/>
                  </a:ln>
                </p:spPr>
                <p:txBody>
                  <a:bodyPr/>
                  <a:lstStyle/>
                  <a:p>
                    <a:endParaRPr lang="es-PE"/>
                  </a:p>
                </p:txBody>
              </p:sp>
              <p:sp>
                <p:nvSpPr>
                  <p:cNvPr id="58" name="Rectangle 89">
                    <a:extLst>
                      <a:ext uri="{FF2B5EF4-FFF2-40B4-BE49-F238E27FC236}">
                        <a16:creationId xmlns:a16="http://schemas.microsoft.com/office/drawing/2014/main" id="{E8AB9D74-9186-4357-AF8C-C062F6F3D1BE}"/>
                      </a:ext>
                    </a:extLst>
                  </p:cNvPr>
                  <p:cNvSpPr>
                    <a:spLocks noChangeArrowheads="1"/>
                  </p:cNvSpPr>
                  <p:nvPr/>
                </p:nvSpPr>
                <p:spPr bwMode="auto">
                  <a:xfrm>
                    <a:off x="4592" y="1482"/>
                    <a:ext cx="99" cy="80"/>
                  </a:xfrm>
                  <a:prstGeom prst="rect">
                    <a:avLst/>
                  </a:prstGeom>
                  <a:solidFill>
                    <a:srgbClr val="FFFFFF"/>
                  </a:solidFill>
                  <a:ln w="12700">
                    <a:solidFill>
                      <a:srgbClr val="FFFFFF"/>
                    </a:solidFill>
                    <a:miter lim="800000"/>
                    <a:headEnd/>
                    <a:tailEnd/>
                  </a:ln>
                </p:spPr>
                <p:txBody>
                  <a:bodyPr/>
                  <a:lstStyle/>
                  <a:p>
                    <a:endParaRPr lang="es-PE"/>
                  </a:p>
                </p:txBody>
              </p:sp>
              <p:sp>
                <p:nvSpPr>
                  <p:cNvPr id="59" name="Rectangle 90">
                    <a:extLst>
                      <a:ext uri="{FF2B5EF4-FFF2-40B4-BE49-F238E27FC236}">
                        <a16:creationId xmlns:a16="http://schemas.microsoft.com/office/drawing/2014/main" id="{A78063AB-C061-44F4-BD57-F98796BB8E7B}"/>
                      </a:ext>
                    </a:extLst>
                  </p:cNvPr>
                  <p:cNvSpPr>
                    <a:spLocks noChangeArrowheads="1"/>
                  </p:cNvSpPr>
                  <p:nvPr/>
                </p:nvSpPr>
                <p:spPr bwMode="auto">
                  <a:xfrm>
                    <a:off x="4592" y="1482"/>
                    <a:ext cx="99" cy="80"/>
                  </a:xfrm>
                  <a:prstGeom prst="rect">
                    <a:avLst/>
                  </a:prstGeom>
                  <a:noFill/>
                  <a:ln w="0">
                    <a:solidFill>
                      <a:srgbClr val="114FFA"/>
                    </a:solidFill>
                    <a:miter lim="800000"/>
                    <a:headEnd/>
                    <a:tailEnd/>
                  </a:ln>
                </p:spPr>
                <p:txBody>
                  <a:bodyPr/>
                  <a:lstStyle/>
                  <a:p>
                    <a:endParaRPr lang="es-PE"/>
                  </a:p>
                </p:txBody>
              </p:sp>
              <p:sp>
                <p:nvSpPr>
                  <p:cNvPr id="60" name="Line 91">
                    <a:extLst>
                      <a:ext uri="{FF2B5EF4-FFF2-40B4-BE49-F238E27FC236}">
                        <a16:creationId xmlns:a16="http://schemas.microsoft.com/office/drawing/2014/main" id="{98488076-4AC9-467A-BF11-7F37E9A53AF9}"/>
                      </a:ext>
                    </a:extLst>
                  </p:cNvPr>
                  <p:cNvSpPr>
                    <a:spLocks noChangeShapeType="1"/>
                  </p:cNvSpPr>
                  <p:nvPr/>
                </p:nvSpPr>
                <p:spPr bwMode="auto">
                  <a:xfrm flipH="1" flipV="1">
                    <a:off x="4515" y="1528"/>
                    <a:ext cx="54" cy="0"/>
                  </a:xfrm>
                  <a:prstGeom prst="line">
                    <a:avLst/>
                  </a:prstGeom>
                  <a:noFill/>
                  <a:ln w="0">
                    <a:solidFill>
                      <a:srgbClr val="000000"/>
                    </a:solidFill>
                    <a:round/>
                    <a:headEnd/>
                    <a:tailEnd/>
                  </a:ln>
                </p:spPr>
                <p:txBody>
                  <a:bodyPr/>
                  <a:lstStyle/>
                  <a:p>
                    <a:endParaRPr lang="es-PE"/>
                  </a:p>
                </p:txBody>
              </p:sp>
              <p:sp>
                <p:nvSpPr>
                  <p:cNvPr id="61" name="Freeform 92">
                    <a:extLst>
                      <a:ext uri="{FF2B5EF4-FFF2-40B4-BE49-F238E27FC236}">
                        <a16:creationId xmlns:a16="http://schemas.microsoft.com/office/drawing/2014/main" id="{4407979F-02CF-488A-91D2-9B82C6585B71}"/>
                      </a:ext>
                    </a:extLst>
                  </p:cNvPr>
                  <p:cNvSpPr>
                    <a:spLocks noChangeArrowheads="1"/>
                  </p:cNvSpPr>
                  <p:nvPr/>
                </p:nvSpPr>
                <p:spPr bwMode="auto">
                  <a:xfrm>
                    <a:off x="4565" y="1515"/>
                    <a:ext cx="27" cy="27"/>
                  </a:xfrm>
                  <a:custGeom>
                    <a:avLst/>
                    <a:gdLst>
                      <a:gd name="T0" fmla="*/ 0 w 68"/>
                      <a:gd name="T1" fmla="*/ 0 h 68"/>
                      <a:gd name="T2" fmla="*/ 27 w 68"/>
                      <a:gd name="T3" fmla="*/ 13 h 68"/>
                      <a:gd name="T4" fmla="*/ 0 w 68"/>
                      <a:gd name="T5" fmla="*/ 27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3"/>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62" name="Rectangle 93">
                    <a:extLst>
                      <a:ext uri="{FF2B5EF4-FFF2-40B4-BE49-F238E27FC236}">
                        <a16:creationId xmlns:a16="http://schemas.microsoft.com/office/drawing/2014/main" id="{9D939E3A-3D2B-4CE9-A685-AF87EE4BE545}"/>
                      </a:ext>
                    </a:extLst>
                  </p:cNvPr>
                  <p:cNvSpPr>
                    <a:spLocks noChangeArrowheads="1"/>
                  </p:cNvSpPr>
                  <p:nvPr/>
                </p:nvSpPr>
                <p:spPr bwMode="auto">
                  <a:xfrm>
                    <a:off x="4261" y="1657"/>
                    <a:ext cx="99" cy="80"/>
                  </a:xfrm>
                  <a:prstGeom prst="rect">
                    <a:avLst/>
                  </a:prstGeom>
                  <a:solidFill>
                    <a:srgbClr val="FFFFFF"/>
                  </a:solidFill>
                  <a:ln w="12700">
                    <a:solidFill>
                      <a:srgbClr val="FFFFFF"/>
                    </a:solidFill>
                    <a:miter lim="800000"/>
                    <a:headEnd/>
                    <a:tailEnd/>
                  </a:ln>
                </p:spPr>
                <p:txBody>
                  <a:bodyPr/>
                  <a:lstStyle/>
                  <a:p>
                    <a:endParaRPr lang="es-PE"/>
                  </a:p>
                </p:txBody>
              </p:sp>
              <p:sp>
                <p:nvSpPr>
                  <p:cNvPr id="63" name="Rectangle 94">
                    <a:extLst>
                      <a:ext uri="{FF2B5EF4-FFF2-40B4-BE49-F238E27FC236}">
                        <a16:creationId xmlns:a16="http://schemas.microsoft.com/office/drawing/2014/main" id="{959889CE-22E3-4D44-A419-27861A07A386}"/>
                      </a:ext>
                    </a:extLst>
                  </p:cNvPr>
                  <p:cNvSpPr>
                    <a:spLocks noChangeArrowheads="1"/>
                  </p:cNvSpPr>
                  <p:nvPr/>
                </p:nvSpPr>
                <p:spPr bwMode="auto">
                  <a:xfrm>
                    <a:off x="4261" y="1657"/>
                    <a:ext cx="99" cy="80"/>
                  </a:xfrm>
                  <a:prstGeom prst="rect">
                    <a:avLst/>
                  </a:prstGeom>
                  <a:noFill/>
                  <a:ln w="0">
                    <a:solidFill>
                      <a:srgbClr val="114FFA"/>
                    </a:solidFill>
                    <a:miter lim="800000"/>
                    <a:headEnd/>
                    <a:tailEnd/>
                  </a:ln>
                </p:spPr>
                <p:txBody>
                  <a:bodyPr/>
                  <a:lstStyle/>
                  <a:p>
                    <a:endParaRPr lang="es-PE"/>
                  </a:p>
                </p:txBody>
              </p:sp>
              <p:sp>
                <p:nvSpPr>
                  <p:cNvPr id="64" name="Line 95">
                    <a:extLst>
                      <a:ext uri="{FF2B5EF4-FFF2-40B4-BE49-F238E27FC236}">
                        <a16:creationId xmlns:a16="http://schemas.microsoft.com/office/drawing/2014/main" id="{9933713B-28A9-470D-B37D-0F7E0612CF57}"/>
                      </a:ext>
                    </a:extLst>
                  </p:cNvPr>
                  <p:cNvSpPr>
                    <a:spLocks noChangeShapeType="1"/>
                  </p:cNvSpPr>
                  <p:nvPr/>
                </p:nvSpPr>
                <p:spPr bwMode="auto">
                  <a:xfrm flipH="1" flipV="1">
                    <a:off x="4000" y="1528"/>
                    <a:ext cx="62" cy="0"/>
                  </a:xfrm>
                  <a:prstGeom prst="line">
                    <a:avLst/>
                  </a:prstGeom>
                  <a:noFill/>
                  <a:ln w="0">
                    <a:solidFill>
                      <a:srgbClr val="000000"/>
                    </a:solidFill>
                    <a:round/>
                    <a:headEnd/>
                    <a:tailEnd/>
                  </a:ln>
                </p:spPr>
                <p:txBody>
                  <a:bodyPr/>
                  <a:lstStyle/>
                  <a:p>
                    <a:endParaRPr lang="es-PE"/>
                  </a:p>
                </p:txBody>
              </p:sp>
              <p:sp>
                <p:nvSpPr>
                  <p:cNvPr id="65" name="Line 96">
                    <a:extLst>
                      <a:ext uri="{FF2B5EF4-FFF2-40B4-BE49-F238E27FC236}">
                        <a16:creationId xmlns:a16="http://schemas.microsoft.com/office/drawing/2014/main" id="{991149B1-7232-4ED2-90CC-6D73AEDEC135}"/>
                      </a:ext>
                    </a:extLst>
                  </p:cNvPr>
                  <p:cNvSpPr>
                    <a:spLocks noChangeShapeType="1"/>
                  </p:cNvSpPr>
                  <p:nvPr/>
                </p:nvSpPr>
                <p:spPr bwMode="auto">
                  <a:xfrm flipH="1" flipV="1">
                    <a:off x="4062" y="1400"/>
                    <a:ext cx="0" cy="292"/>
                  </a:xfrm>
                  <a:prstGeom prst="line">
                    <a:avLst/>
                  </a:prstGeom>
                  <a:noFill/>
                  <a:ln w="0">
                    <a:solidFill>
                      <a:srgbClr val="000000"/>
                    </a:solidFill>
                    <a:round/>
                    <a:headEnd/>
                    <a:tailEnd/>
                  </a:ln>
                </p:spPr>
                <p:txBody>
                  <a:bodyPr/>
                  <a:lstStyle/>
                  <a:p>
                    <a:endParaRPr lang="es-PE"/>
                  </a:p>
                </p:txBody>
              </p:sp>
              <p:sp>
                <p:nvSpPr>
                  <p:cNvPr id="66" name="Freeform 97">
                    <a:extLst>
                      <a:ext uri="{FF2B5EF4-FFF2-40B4-BE49-F238E27FC236}">
                        <a16:creationId xmlns:a16="http://schemas.microsoft.com/office/drawing/2014/main" id="{84A67862-9E07-4233-AF7C-08560DA4F748}"/>
                      </a:ext>
                    </a:extLst>
                  </p:cNvPr>
                  <p:cNvSpPr>
                    <a:spLocks noChangeArrowheads="1"/>
                  </p:cNvSpPr>
                  <p:nvPr/>
                </p:nvSpPr>
                <p:spPr bwMode="auto">
                  <a:xfrm>
                    <a:off x="4067" y="1398"/>
                    <a:ext cx="35" cy="4"/>
                  </a:xfrm>
                  <a:custGeom>
                    <a:avLst/>
                    <a:gdLst>
                      <a:gd name="T0" fmla="*/ 2 w 88"/>
                      <a:gd name="T1" fmla="*/ 0 h 10"/>
                      <a:gd name="T2" fmla="*/ 33 w 88"/>
                      <a:gd name="T3" fmla="*/ 0 h 10"/>
                      <a:gd name="T4" fmla="*/ 35 w 88"/>
                      <a:gd name="T5" fmla="*/ 2 h 10"/>
                      <a:gd name="T6" fmla="*/ 33 w 88"/>
                      <a:gd name="T7" fmla="*/ 4 h 10"/>
                      <a:gd name="T8" fmla="*/ 2 w 88"/>
                      <a:gd name="T9" fmla="*/ 4 h 10"/>
                      <a:gd name="T10" fmla="*/ 0 w 88"/>
                      <a:gd name="T11" fmla="*/ 2 h 10"/>
                      <a:gd name="T12" fmla="*/ 2 w 88"/>
                      <a:gd name="T13" fmla="*/ 0 h 10"/>
                      <a:gd name="T14" fmla="*/ 0 60000 65536"/>
                      <a:gd name="T15" fmla="*/ 0 60000 65536"/>
                      <a:gd name="T16" fmla="*/ 0 60000 65536"/>
                      <a:gd name="T17" fmla="*/ 0 60000 65536"/>
                      <a:gd name="T18" fmla="*/ 0 60000 65536"/>
                      <a:gd name="T19" fmla="*/ 0 60000 65536"/>
                      <a:gd name="T20" fmla="*/ 0 60000 65536"/>
                      <a:gd name="T21" fmla="*/ 0 w 88"/>
                      <a:gd name="T22" fmla="*/ 0 h 10"/>
                      <a:gd name="T23" fmla="*/ 88 w 8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0">
                        <a:moveTo>
                          <a:pt x="6" y="0"/>
                        </a:moveTo>
                        <a:lnTo>
                          <a:pt x="82" y="0"/>
                        </a:lnTo>
                        <a:cubicBezTo>
                          <a:pt x="86" y="0"/>
                          <a:pt x="88" y="2"/>
                          <a:pt x="88" y="6"/>
                        </a:cubicBezTo>
                        <a:cubicBezTo>
                          <a:pt x="88" y="8"/>
                          <a:pt x="86" y="10"/>
                          <a:pt x="82" y="10"/>
                        </a:cubicBezTo>
                        <a:lnTo>
                          <a:pt x="6" y="10"/>
                        </a:lnTo>
                        <a:cubicBezTo>
                          <a:pt x="3" y="10"/>
                          <a:pt x="0" y="8"/>
                          <a:pt x="0" y="6"/>
                        </a:cubicBezTo>
                        <a:cubicBezTo>
                          <a:pt x="0" y="2"/>
                          <a:pt x="3" y="0"/>
                          <a:pt x="6"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67" name="Freeform 98">
                    <a:extLst>
                      <a:ext uri="{FF2B5EF4-FFF2-40B4-BE49-F238E27FC236}">
                        <a16:creationId xmlns:a16="http://schemas.microsoft.com/office/drawing/2014/main" id="{BDE03BD2-A0E2-4D64-BBD2-41F76CA96584}"/>
                      </a:ext>
                    </a:extLst>
                  </p:cNvPr>
                  <p:cNvSpPr>
                    <a:spLocks noChangeArrowheads="1"/>
                  </p:cNvSpPr>
                  <p:nvPr/>
                </p:nvSpPr>
                <p:spPr bwMode="auto">
                  <a:xfrm>
                    <a:off x="4096" y="1386"/>
                    <a:ext cx="27" cy="28"/>
                  </a:xfrm>
                  <a:custGeom>
                    <a:avLst/>
                    <a:gdLst>
                      <a:gd name="T0" fmla="*/ 0 w 68"/>
                      <a:gd name="T1" fmla="*/ 0 h 68"/>
                      <a:gd name="T2" fmla="*/ 27 w 68"/>
                      <a:gd name="T3" fmla="*/ 14 h 68"/>
                      <a:gd name="T4" fmla="*/ 0 w 68"/>
                      <a:gd name="T5" fmla="*/ 28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4"/>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68" name="Freeform 99">
                    <a:extLst>
                      <a:ext uri="{FF2B5EF4-FFF2-40B4-BE49-F238E27FC236}">
                        <a16:creationId xmlns:a16="http://schemas.microsoft.com/office/drawing/2014/main" id="{ACD0A798-1698-4468-A910-D72F0CBB0F6A}"/>
                      </a:ext>
                    </a:extLst>
                  </p:cNvPr>
                  <p:cNvSpPr>
                    <a:spLocks noChangeArrowheads="1"/>
                  </p:cNvSpPr>
                  <p:nvPr/>
                </p:nvSpPr>
                <p:spPr bwMode="auto">
                  <a:xfrm>
                    <a:off x="4059" y="1690"/>
                    <a:ext cx="43" cy="5"/>
                  </a:xfrm>
                  <a:custGeom>
                    <a:avLst/>
                    <a:gdLst>
                      <a:gd name="T0" fmla="*/ 2 w 107"/>
                      <a:gd name="T1" fmla="*/ 0 h 12"/>
                      <a:gd name="T2" fmla="*/ 41 w 107"/>
                      <a:gd name="T3" fmla="*/ 0 h 12"/>
                      <a:gd name="T4" fmla="*/ 43 w 107"/>
                      <a:gd name="T5" fmla="*/ 3 h 12"/>
                      <a:gd name="T6" fmla="*/ 41 w 107"/>
                      <a:gd name="T7" fmla="*/ 5 h 12"/>
                      <a:gd name="T8" fmla="*/ 2 w 107"/>
                      <a:gd name="T9" fmla="*/ 5 h 12"/>
                      <a:gd name="T10" fmla="*/ 0 w 107"/>
                      <a:gd name="T11" fmla="*/ 3 h 12"/>
                      <a:gd name="T12" fmla="*/ 2 w 107"/>
                      <a:gd name="T13" fmla="*/ 0 h 12"/>
                      <a:gd name="T14" fmla="*/ 0 60000 65536"/>
                      <a:gd name="T15" fmla="*/ 0 60000 65536"/>
                      <a:gd name="T16" fmla="*/ 0 60000 65536"/>
                      <a:gd name="T17" fmla="*/ 0 60000 65536"/>
                      <a:gd name="T18" fmla="*/ 0 60000 65536"/>
                      <a:gd name="T19" fmla="*/ 0 60000 65536"/>
                      <a:gd name="T20" fmla="*/ 0 60000 65536"/>
                      <a:gd name="T21" fmla="*/ 0 w 107"/>
                      <a:gd name="T22" fmla="*/ 0 h 12"/>
                      <a:gd name="T23" fmla="*/ 107 w 107"/>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 h="12">
                        <a:moveTo>
                          <a:pt x="5" y="0"/>
                        </a:moveTo>
                        <a:lnTo>
                          <a:pt x="102" y="0"/>
                        </a:lnTo>
                        <a:cubicBezTo>
                          <a:pt x="105" y="0"/>
                          <a:pt x="107" y="2"/>
                          <a:pt x="107" y="6"/>
                        </a:cubicBezTo>
                        <a:cubicBezTo>
                          <a:pt x="107" y="8"/>
                          <a:pt x="105" y="12"/>
                          <a:pt x="102" y="12"/>
                        </a:cubicBezTo>
                        <a:lnTo>
                          <a:pt x="5" y="12"/>
                        </a:lnTo>
                        <a:cubicBezTo>
                          <a:pt x="2" y="12"/>
                          <a:pt x="0" y="8"/>
                          <a:pt x="0" y="6"/>
                        </a:cubicBezTo>
                        <a:cubicBezTo>
                          <a:pt x="0" y="2"/>
                          <a:pt x="2" y="0"/>
                          <a:pt x="5"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69" name="Freeform 100">
                    <a:extLst>
                      <a:ext uri="{FF2B5EF4-FFF2-40B4-BE49-F238E27FC236}">
                        <a16:creationId xmlns:a16="http://schemas.microsoft.com/office/drawing/2014/main" id="{C2DE88DB-AD3F-4E1B-B294-6946808314A0}"/>
                      </a:ext>
                    </a:extLst>
                  </p:cNvPr>
                  <p:cNvSpPr>
                    <a:spLocks noChangeArrowheads="1"/>
                  </p:cNvSpPr>
                  <p:nvPr/>
                </p:nvSpPr>
                <p:spPr bwMode="auto">
                  <a:xfrm>
                    <a:off x="4096" y="1678"/>
                    <a:ext cx="27" cy="28"/>
                  </a:xfrm>
                  <a:custGeom>
                    <a:avLst/>
                    <a:gdLst>
                      <a:gd name="T0" fmla="*/ 0 w 68"/>
                      <a:gd name="T1" fmla="*/ 0 h 68"/>
                      <a:gd name="T2" fmla="*/ 27 w 68"/>
                      <a:gd name="T3" fmla="*/ 14 h 68"/>
                      <a:gd name="T4" fmla="*/ 0 w 68"/>
                      <a:gd name="T5" fmla="*/ 28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4"/>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0" name="Freeform 101">
                    <a:extLst>
                      <a:ext uri="{FF2B5EF4-FFF2-40B4-BE49-F238E27FC236}">
                        <a16:creationId xmlns:a16="http://schemas.microsoft.com/office/drawing/2014/main" id="{E7534858-7EF5-4A71-88D1-0FDC842BAEA7}"/>
                      </a:ext>
                    </a:extLst>
                  </p:cNvPr>
                  <p:cNvSpPr>
                    <a:spLocks noChangeArrowheads="1"/>
                  </p:cNvSpPr>
                  <p:nvPr/>
                </p:nvSpPr>
                <p:spPr bwMode="auto">
                  <a:xfrm>
                    <a:off x="4221" y="1690"/>
                    <a:ext cx="20" cy="5"/>
                  </a:xfrm>
                  <a:custGeom>
                    <a:avLst/>
                    <a:gdLst>
                      <a:gd name="T0" fmla="*/ 2 w 49"/>
                      <a:gd name="T1" fmla="*/ 0 h 12"/>
                      <a:gd name="T2" fmla="*/ 18 w 49"/>
                      <a:gd name="T3" fmla="*/ 0 h 12"/>
                      <a:gd name="T4" fmla="*/ 20 w 49"/>
                      <a:gd name="T5" fmla="*/ 3 h 12"/>
                      <a:gd name="T6" fmla="*/ 18 w 49"/>
                      <a:gd name="T7" fmla="*/ 5 h 12"/>
                      <a:gd name="T8" fmla="*/ 2 w 49"/>
                      <a:gd name="T9" fmla="*/ 5 h 12"/>
                      <a:gd name="T10" fmla="*/ 0 w 49"/>
                      <a:gd name="T11" fmla="*/ 3 h 12"/>
                      <a:gd name="T12" fmla="*/ 2 w 49"/>
                      <a:gd name="T13" fmla="*/ 0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 y="0"/>
                        </a:moveTo>
                        <a:lnTo>
                          <a:pt x="43" y="0"/>
                        </a:lnTo>
                        <a:cubicBezTo>
                          <a:pt x="46" y="0"/>
                          <a:pt x="49" y="2"/>
                          <a:pt x="49" y="6"/>
                        </a:cubicBezTo>
                        <a:cubicBezTo>
                          <a:pt x="49" y="8"/>
                          <a:pt x="46" y="12"/>
                          <a:pt x="43" y="12"/>
                        </a:cubicBezTo>
                        <a:lnTo>
                          <a:pt x="4" y="12"/>
                        </a:lnTo>
                        <a:cubicBezTo>
                          <a:pt x="2" y="12"/>
                          <a:pt x="0" y="8"/>
                          <a:pt x="0" y="6"/>
                        </a:cubicBezTo>
                        <a:cubicBezTo>
                          <a:pt x="0" y="2"/>
                          <a:pt x="2" y="0"/>
                          <a:pt x="4"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71" name="Freeform 102">
                    <a:extLst>
                      <a:ext uri="{FF2B5EF4-FFF2-40B4-BE49-F238E27FC236}">
                        <a16:creationId xmlns:a16="http://schemas.microsoft.com/office/drawing/2014/main" id="{FCDE82DC-E09A-402B-9C15-4FABDC76353C}"/>
                      </a:ext>
                    </a:extLst>
                  </p:cNvPr>
                  <p:cNvSpPr>
                    <a:spLocks noChangeArrowheads="1"/>
                  </p:cNvSpPr>
                  <p:nvPr/>
                </p:nvSpPr>
                <p:spPr bwMode="auto">
                  <a:xfrm>
                    <a:off x="4234" y="1678"/>
                    <a:ext cx="27" cy="28"/>
                  </a:xfrm>
                  <a:custGeom>
                    <a:avLst/>
                    <a:gdLst>
                      <a:gd name="T0" fmla="*/ 0 w 68"/>
                      <a:gd name="T1" fmla="*/ 0 h 68"/>
                      <a:gd name="T2" fmla="*/ 27 w 68"/>
                      <a:gd name="T3" fmla="*/ 14 h 68"/>
                      <a:gd name="T4" fmla="*/ 0 w 68"/>
                      <a:gd name="T5" fmla="*/ 28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4"/>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2" name="Line 103">
                    <a:extLst>
                      <a:ext uri="{FF2B5EF4-FFF2-40B4-BE49-F238E27FC236}">
                        <a16:creationId xmlns:a16="http://schemas.microsoft.com/office/drawing/2014/main" id="{681B2B1E-9E1A-426A-96B9-7B113CC92262}"/>
                      </a:ext>
                    </a:extLst>
                  </p:cNvPr>
                  <p:cNvSpPr>
                    <a:spLocks noChangeShapeType="1"/>
                  </p:cNvSpPr>
                  <p:nvPr/>
                </p:nvSpPr>
                <p:spPr bwMode="auto">
                  <a:xfrm flipH="1" flipV="1">
                    <a:off x="4361" y="1704"/>
                    <a:ext cx="31" cy="0"/>
                  </a:xfrm>
                  <a:prstGeom prst="line">
                    <a:avLst/>
                  </a:prstGeom>
                  <a:noFill/>
                  <a:ln w="0">
                    <a:solidFill>
                      <a:srgbClr val="000000"/>
                    </a:solidFill>
                    <a:round/>
                    <a:headEnd/>
                    <a:tailEnd/>
                  </a:ln>
                </p:spPr>
                <p:txBody>
                  <a:bodyPr/>
                  <a:lstStyle/>
                  <a:p>
                    <a:endParaRPr lang="es-PE"/>
                  </a:p>
                </p:txBody>
              </p:sp>
              <p:sp>
                <p:nvSpPr>
                  <p:cNvPr id="73" name="Line 104">
                    <a:extLst>
                      <a:ext uri="{FF2B5EF4-FFF2-40B4-BE49-F238E27FC236}">
                        <a16:creationId xmlns:a16="http://schemas.microsoft.com/office/drawing/2014/main" id="{A14BEE3C-080E-49A1-8344-C4497CBA5F71}"/>
                      </a:ext>
                    </a:extLst>
                  </p:cNvPr>
                  <p:cNvSpPr>
                    <a:spLocks noChangeShapeType="1"/>
                  </p:cNvSpPr>
                  <p:nvPr/>
                </p:nvSpPr>
                <p:spPr bwMode="auto">
                  <a:xfrm flipH="1" flipV="1">
                    <a:off x="4392" y="1400"/>
                    <a:ext cx="0" cy="304"/>
                  </a:xfrm>
                  <a:prstGeom prst="line">
                    <a:avLst/>
                  </a:prstGeom>
                  <a:noFill/>
                  <a:ln w="0">
                    <a:solidFill>
                      <a:srgbClr val="000000"/>
                    </a:solidFill>
                    <a:round/>
                    <a:headEnd/>
                    <a:tailEnd/>
                  </a:ln>
                </p:spPr>
                <p:txBody>
                  <a:bodyPr/>
                  <a:lstStyle/>
                  <a:p>
                    <a:endParaRPr lang="es-PE"/>
                  </a:p>
                </p:txBody>
              </p:sp>
              <p:sp>
                <p:nvSpPr>
                  <p:cNvPr id="74" name="Freeform 105">
                    <a:extLst>
                      <a:ext uri="{FF2B5EF4-FFF2-40B4-BE49-F238E27FC236}">
                        <a16:creationId xmlns:a16="http://schemas.microsoft.com/office/drawing/2014/main" id="{BBFC3ACF-F813-44B1-8508-09C20061BB38}"/>
                      </a:ext>
                    </a:extLst>
                  </p:cNvPr>
                  <p:cNvSpPr>
                    <a:spLocks noChangeArrowheads="1"/>
                  </p:cNvSpPr>
                  <p:nvPr/>
                </p:nvSpPr>
                <p:spPr bwMode="auto">
                  <a:xfrm>
                    <a:off x="4388" y="1515"/>
                    <a:ext cx="27" cy="27"/>
                  </a:xfrm>
                  <a:custGeom>
                    <a:avLst/>
                    <a:gdLst>
                      <a:gd name="T0" fmla="*/ 0 w 68"/>
                      <a:gd name="T1" fmla="*/ 0 h 68"/>
                      <a:gd name="T2" fmla="*/ 27 w 68"/>
                      <a:gd name="T3" fmla="*/ 13 h 68"/>
                      <a:gd name="T4" fmla="*/ 0 w 68"/>
                      <a:gd name="T5" fmla="*/ 27 h 68"/>
                      <a:gd name="T6" fmla="*/ 0 60000 65536"/>
                      <a:gd name="T7" fmla="*/ 0 60000 65536"/>
                      <a:gd name="T8" fmla="*/ 0 60000 65536"/>
                      <a:gd name="T9" fmla="*/ 0 w 68"/>
                      <a:gd name="T10" fmla="*/ 0 h 68"/>
                      <a:gd name="T11" fmla="*/ 68 w 68"/>
                      <a:gd name="T12" fmla="*/ 68 h 68"/>
                    </a:gdLst>
                    <a:ahLst/>
                    <a:cxnLst>
                      <a:cxn ang="T6">
                        <a:pos x="T0" y="T1"/>
                      </a:cxn>
                      <a:cxn ang="T7">
                        <a:pos x="T2" y="T3"/>
                      </a:cxn>
                      <a:cxn ang="T8">
                        <a:pos x="T4" y="T5"/>
                      </a:cxn>
                    </a:cxnLst>
                    <a:rect l="T9" t="T10" r="T11" b="T12"/>
                    <a:pathLst>
                      <a:path w="68" h="68">
                        <a:moveTo>
                          <a:pt x="0" y="0"/>
                        </a:moveTo>
                        <a:lnTo>
                          <a:pt x="68" y="33"/>
                        </a:lnTo>
                        <a:lnTo>
                          <a:pt x="0" y="6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5" name="Rectangle 106">
                    <a:extLst>
                      <a:ext uri="{FF2B5EF4-FFF2-40B4-BE49-F238E27FC236}">
                        <a16:creationId xmlns:a16="http://schemas.microsoft.com/office/drawing/2014/main" id="{DD4A395A-8AA8-451E-8F8D-0B7DD8C9F670}"/>
                      </a:ext>
                    </a:extLst>
                  </p:cNvPr>
                  <p:cNvSpPr>
                    <a:spLocks noChangeArrowheads="1"/>
                  </p:cNvSpPr>
                  <p:nvPr/>
                </p:nvSpPr>
                <p:spPr bwMode="auto">
                  <a:xfrm>
                    <a:off x="4269" y="1354"/>
                    <a:ext cx="99" cy="79"/>
                  </a:xfrm>
                  <a:prstGeom prst="rect">
                    <a:avLst/>
                  </a:prstGeom>
                  <a:solidFill>
                    <a:srgbClr val="FFFFFF"/>
                  </a:solidFill>
                  <a:ln w="12700">
                    <a:solidFill>
                      <a:srgbClr val="FFFFFF"/>
                    </a:solidFill>
                    <a:miter lim="800000"/>
                    <a:headEnd/>
                    <a:tailEnd/>
                  </a:ln>
                </p:spPr>
                <p:txBody>
                  <a:bodyPr/>
                  <a:lstStyle/>
                  <a:p>
                    <a:endParaRPr lang="es-PE"/>
                  </a:p>
                </p:txBody>
              </p:sp>
              <p:sp>
                <p:nvSpPr>
                  <p:cNvPr id="76" name="Rectangle 107">
                    <a:extLst>
                      <a:ext uri="{FF2B5EF4-FFF2-40B4-BE49-F238E27FC236}">
                        <a16:creationId xmlns:a16="http://schemas.microsoft.com/office/drawing/2014/main" id="{7DE7CEBF-9E7E-4A0D-86F7-AA5A16AFE925}"/>
                      </a:ext>
                    </a:extLst>
                  </p:cNvPr>
                  <p:cNvSpPr>
                    <a:spLocks noChangeArrowheads="1"/>
                  </p:cNvSpPr>
                  <p:nvPr/>
                </p:nvSpPr>
                <p:spPr bwMode="auto">
                  <a:xfrm>
                    <a:off x="4269" y="1354"/>
                    <a:ext cx="99" cy="79"/>
                  </a:xfrm>
                  <a:prstGeom prst="rect">
                    <a:avLst/>
                  </a:prstGeom>
                  <a:noFill/>
                  <a:ln w="0">
                    <a:solidFill>
                      <a:srgbClr val="114FFA"/>
                    </a:solidFill>
                    <a:miter lim="800000"/>
                    <a:headEnd/>
                    <a:tailEnd/>
                  </a:ln>
                </p:spPr>
                <p:txBody>
                  <a:bodyPr/>
                  <a:lstStyle/>
                  <a:p>
                    <a:endParaRPr lang="es-PE"/>
                  </a:p>
                </p:txBody>
              </p:sp>
              <p:sp>
                <p:nvSpPr>
                  <p:cNvPr id="77" name="Freeform 108">
                    <a:extLst>
                      <a:ext uri="{FF2B5EF4-FFF2-40B4-BE49-F238E27FC236}">
                        <a16:creationId xmlns:a16="http://schemas.microsoft.com/office/drawing/2014/main" id="{A451B1B3-4B5B-4247-801D-79E163A29BF6}"/>
                      </a:ext>
                    </a:extLst>
                  </p:cNvPr>
                  <p:cNvSpPr>
                    <a:spLocks noChangeArrowheads="1"/>
                  </p:cNvSpPr>
                  <p:nvPr/>
                </p:nvSpPr>
                <p:spPr bwMode="auto">
                  <a:xfrm>
                    <a:off x="4221" y="1386"/>
                    <a:ext cx="28" cy="5"/>
                  </a:xfrm>
                  <a:custGeom>
                    <a:avLst/>
                    <a:gdLst>
                      <a:gd name="T0" fmla="*/ 2 w 69"/>
                      <a:gd name="T1" fmla="*/ 0 h 12"/>
                      <a:gd name="T2" fmla="*/ 26 w 69"/>
                      <a:gd name="T3" fmla="*/ 0 h 12"/>
                      <a:gd name="T4" fmla="*/ 28 w 69"/>
                      <a:gd name="T5" fmla="*/ 2 h 12"/>
                      <a:gd name="T6" fmla="*/ 26 w 69"/>
                      <a:gd name="T7" fmla="*/ 5 h 12"/>
                      <a:gd name="T8" fmla="*/ 2 w 69"/>
                      <a:gd name="T9" fmla="*/ 5 h 12"/>
                      <a:gd name="T10" fmla="*/ 0 w 69"/>
                      <a:gd name="T11" fmla="*/ 2 h 12"/>
                      <a:gd name="T12" fmla="*/ 2 w 69"/>
                      <a:gd name="T13" fmla="*/ 0 h 12"/>
                      <a:gd name="T14" fmla="*/ 0 60000 65536"/>
                      <a:gd name="T15" fmla="*/ 0 60000 65536"/>
                      <a:gd name="T16" fmla="*/ 0 60000 65536"/>
                      <a:gd name="T17" fmla="*/ 0 60000 65536"/>
                      <a:gd name="T18" fmla="*/ 0 60000 65536"/>
                      <a:gd name="T19" fmla="*/ 0 60000 65536"/>
                      <a:gd name="T20" fmla="*/ 0 60000 65536"/>
                      <a:gd name="T21" fmla="*/ 0 w 69"/>
                      <a:gd name="T22" fmla="*/ 0 h 12"/>
                      <a:gd name="T23" fmla="*/ 69 w 6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12">
                        <a:moveTo>
                          <a:pt x="4" y="0"/>
                        </a:moveTo>
                        <a:lnTo>
                          <a:pt x="63" y="0"/>
                        </a:lnTo>
                        <a:cubicBezTo>
                          <a:pt x="67" y="0"/>
                          <a:pt x="69" y="2"/>
                          <a:pt x="69" y="5"/>
                        </a:cubicBezTo>
                        <a:cubicBezTo>
                          <a:pt x="69" y="9"/>
                          <a:pt x="67" y="12"/>
                          <a:pt x="63" y="12"/>
                        </a:cubicBezTo>
                        <a:lnTo>
                          <a:pt x="4" y="12"/>
                        </a:lnTo>
                        <a:cubicBezTo>
                          <a:pt x="2" y="12"/>
                          <a:pt x="0" y="9"/>
                          <a:pt x="0" y="5"/>
                        </a:cubicBezTo>
                        <a:cubicBezTo>
                          <a:pt x="0" y="2"/>
                          <a:pt x="2" y="0"/>
                          <a:pt x="4"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78" name="Freeform 109">
                    <a:extLst>
                      <a:ext uri="{FF2B5EF4-FFF2-40B4-BE49-F238E27FC236}">
                        <a16:creationId xmlns:a16="http://schemas.microsoft.com/office/drawing/2014/main" id="{BCC69665-7A4D-4681-8143-A0F9DB02ED9E}"/>
                      </a:ext>
                    </a:extLst>
                  </p:cNvPr>
                  <p:cNvSpPr>
                    <a:spLocks noChangeArrowheads="1"/>
                  </p:cNvSpPr>
                  <p:nvPr/>
                </p:nvSpPr>
                <p:spPr bwMode="auto">
                  <a:xfrm>
                    <a:off x="4242" y="1375"/>
                    <a:ext cx="27" cy="27"/>
                  </a:xfrm>
                  <a:custGeom>
                    <a:avLst/>
                    <a:gdLst>
                      <a:gd name="T0" fmla="*/ 0 w 68"/>
                      <a:gd name="T1" fmla="*/ 0 h 67"/>
                      <a:gd name="T2" fmla="*/ 27 w 68"/>
                      <a:gd name="T3" fmla="*/ 13 h 67"/>
                      <a:gd name="T4" fmla="*/ 0 w 68"/>
                      <a:gd name="T5" fmla="*/ 27 h 67"/>
                      <a:gd name="T6" fmla="*/ 0 60000 65536"/>
                      <a:gd name="T7" fmla="*/ 0 60000 65536"/>
                      <a:gd name="T8" fmla="*/ 0 60000 65536"/>
                      <a:gd name="T9" fmla="*/ 0 w 68"/>
                      <a:gd name="T10" fmla="*/ 0 h 67"/>
                      <a:gd name="T11" fmla="*/ 68 w 68"/>
                      <a:gd name="T12" fmla="*/ 67 h 67"/>
                    </a:gdLst>
                    <a:ahLst/>
                    <a:cxnLst>
                      <a:cxn ang="T6">
                        <a:pos x="T0" y="T1"/>
                      </a:cxn>
                      <a:cxn ang="T7">
                        <a:pos x="T2" y="T3"/>
                      </a:cxn>
                      <a:cxn ang="T8">
                        <a:pos x="T4" y="T5"/>
                      </a:cxn>
                    </a:cxnLst>
                    <a:rect l="T9" t="T10" r="T11" b="T12"/>
                    <a:pathLst>
                      <a:path w="68" h="67">
                        <a:moveTo>
                          <a:pt x="0" y="0"/>
                        </a:moveTo>
                        <a:lnTo>
                          <a:pt x="68" y="33"/>
                        </a:lnTo>
                        <a:lnTo>
                          <a:pt x="0" y="6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79" name="Line 110">
                    <a:extLst>
                      <a:ext uri="{FF2B5EF4-FFF2-40B4-BE49-F238E27FC236}">
                        <a16:creationId xmlns:a16="http://schemas.microsoft.com/office/drawing/2014/main" id="{4B3CE8AA-37A4-4E73-BF38-111FF9D0175E}"/>
                      </a:ext>
                    </a:extLst>
                  </p:cNvPr>
                  <p:cNvSpPr>
                    <a:spLocks noChangeShapeType="1"/>
                  </p:cNvSpPr>
                  <p:nvPr/>
                </p:nvSpPr>
                <p:spPr bwMode="auto">
                  <a:xfrm flipH="1" flipV="1">
                    <a:off x="4369" y="1400"/>
                    <a:ext cx="23" cy="0"/>
                  </a:xfrm>
                  <a:prstGeom prst="line">
                    <a:avLst/>
                  </a:prstGeom>
                  <a:noFill/>
                  <a:ln w="0">
                    <a:solidFill>
                      <a:srgbClr val="000000"/>
                    </a:solidFill>
                    <a:round/>
                    <a:headEnd/>
                    <a:tailEnd/>
                  </a:ln>
                </p:spPr>
                <p:txBody>
                  <a:bodyPr/>
                  <a:lstStyle/>
                  <a:p>
                    <a:endParaRPr lang="es-PE"/>
                  </a:p>
                </p:txBody>
              </p:sp>
            </p:grpSp>
            <p:pic>
              <p:nvPicPr>
                <p:cNvPr id="18" name="Picture 111">
                  <a:extLst>
                    <a:ext uri="{FF2B5EF4-FFF2-40B4-BE49-F238E27FC236}">
                      <a16:creationId xmlns:a16="http://schemas.microsoft.com/office/drawing/2014/main" id="{A239B8D2-E1B6-45F6-8F0B-8A6EE6FF027C}"/>
                    </a:ext>
                  </a:extLst>
                </p:cNvPr>
                <p:cNvPicPr>
                  <a:picLocks noChangeAspect="1" noChangeArrowheads="1"/>
                </p:cNvPicPr>
                <p:nvPr/>
              </p:nvPicPr>
              <p:blipFill>
                <a:blip r:embed="rId3" cstate="print"/>
                <a:srcRect/>
                <a:stretch>
                  <a:fillRect/>
                </a:stretch>
              </p:blipFill>
              <p:spPr bwMode="auto">
                <a:xfrm>
                  <a:off x="6126163" y="3152775"/>
                  <a:ext cx="1276350" cy="666750"/>
                </a:xfrm>
                <a:prstGeom prst="rect">
                  <a:avLst/>
                </a:prstGeom>
                <a:noFill/>
                <a:ln w="9525">
                  <a:noFill/>
                  <a:miter lim="800000"/>
                  <a:headEnd/>
                  <a:tailEnd/>
                </a:ln>
              </p:spPr>
            </p:pic>
            <p:pic>
              <p:nvPicPr>
                <p:cNvPr id="19" name="Picture 112">
                  <a:extLst>
                    <a:ext uri="{FF2B5EF4-FFF2-40B4-BE49-F238E27FC236}">
                      <a16:creationId xmlns:a16="http://schemas.microsoft.com/office/drawing/2014/main" id="{E54CCF1E-5A08-4B04-A7A7-7F9DF06297C1}"/>
                    </a:ext>
                  </a:extLst>
                </p:cNvPr>
                <p:cNvPicPr>
                  <a:picLocks noChangeAspect="1" noChangeArrowheads="1"/>
                </p:cNvPicPr>
                <p:nvPr/>
              </p:nvPicPr>
              <p:blipFill>
                <a:blip r:embed="rId4" cstate="print"/>
                <a:srcRect/>
                <a:stretch>
                  <a:fillRect/>
                </a:stretch>
              </p:blipFill>
              <p:spPr bwMode="auto">
                <a:xfrm>
                  <a:off x="5961063" y="4160838"/>
                  <a:ext cx="1874837" cy="558800"/>
                </a:xfrm>
                <a:prstGeom prst="rect">
                  <a:avLst/>
                </a:prstGeom>
                <a:noFill/>
                <a:ln w="9525">
                  <a:noFill/>
                  <a:miter lim="800000"/>
                  <a:headEnd/>
                  <a:tailEnd/>
                </a:ln>
              </p:spPr>
            </p:pic>
            <p:sp>
              <p:nvSpPr>
                <p:cNvPr id="20" name="Text Box 114">
                  <a:extLst>
                    <a:ext uri="{FF2B5EF4-FFF2-40B4-BE49-F238E27FC236}">
                      <a16:creationId xmlns:a16="http://schemas.microsoft.com/office/drawing/2014/main" id="{8977C029-C4A5-4FFF-B481-989236E9EABC}"/>
                    </a:ext>
                  </a:extLst>
                </p:cNvPr>
                <p:cNvSpPr txBox="1">
                  <a:spLocks noChangeArrowheads="1"/>
                </p:cNvSpPr>
                <p:nvPr/>
              </p:nvSpPr>
              <p:spPr bwMode="auto">
                <a:xfrm>
                  <a:off x="6278563" y="2836863"/>
                  <a:ext cx="1190625" cy="338554"/>
                </a:xfrm>
                <a:prstGeom prst="rect">
                  <a:avLst/>
                </a:prstGeom>
                <a:noFill/>
                <a:ln w="9525">
                  <a:noFill/>
                  <a:miter lim="800000"/>
                  <a:headEnd/>
                  <a:tailEnd/>
                </a:ln>
              </p:spPr>
              <p:txBody>
                <a:bodyPr lIns="0" tIns="0" rIns="0" bIns="0">
                  <a:spAutoFit/>
                </a:bodyPr>
                <a:lstStyle/>
                <a:p>
                  <a:r>
                    <a:rPr lang="en-US" altLang="ja-JP" sz="1100" b="1">
                      <a:latin typeface="Arial" charset="0"/>
                      <a:cs typeface="Arial" charset="0"/>
                    </a:rPr>
                    <a:t>Diagrama de red  </a:t>
                  </a:r>
                </a:p>
                <a:p>
                  <a:endParaRPr lang="en-US" altLang="ja-JP" sz="1100" b="1">
                    <a:latin typeface="Arial" charset="0"/>
                    <a:cs typeface="Arial" charset="0"/>
                  </a:endParaRPr>
                </a:p>
              </p:txBody>
            </p:sp>
            <p:sp>
              <p:nvSpPr>
                <p:cNvPr id="21" name="Text Box 115">
                  <a:extLst>
                    <a:ext uri="{FF2B5EF4-FFF2-40B4-BE49-F238E27FC236}">
                      <a16:creationId xmlns:a16="http://schemas.microsoft.com/office/drawing/2014/main" id="{EFDA9503-1566-49E8-807A-133DFA6EB9EA}"/>
                    </a:ext>
                  </a:extLst>
                </p:cNvPr>
                <p:cNvSpPr txBox="1">
                  <a:spLocks noChangeArrowheads="1"/>
                </p:cNvSpPr>
                <p:nvPr/>
              </p:nvSpPr>
              <p:spPr bwMode="auto">
                <a:xfrm>
                  <a:off x="6246813" y="3846513"/>
                  <a:ext cx="1400175" cy="338554"/>
                </a:xfrm>
                <a:prstGeom prst="rect">
                  <a:avLst/>
                </a:prstGeom>
                <a:noFill/>
                <a:ln w="9525">
                  <a:noFill/>
                  <a:miter lim="800000"/>
                  <a:headEnd/>
                  <a:tailEnd/>
                </a:ln>
              </p:spPr>
              <p:txBody>
                <a:bodyPr lIns="0" tIns="0" rIns="0" bIns="0">
                  <a:spAutoFit/>
                </a:bodyPr>
                <a:lstStyle/>
                <a:p>
                  <a:r>
                    <a:rPr lang="en-US" altLang="ja-JP" sz="1100" b="1">
                      <a:latin typeface="Arial" charset="0"/>
                      <a:cs typeface="Arial" charset="0"/>
                    </a:rPr>
                    <a:t>Diagrama de barras  </a:t>
                  </a:r>
                </a:p>
                <a:p>
                  <a:endParaRPr lang="en-US" altLang="ja-JP" sz="1100" b="1">
                    <a:latin typeface="Arial" charset="0"/>
                    <a:cs typeface="Arial" charset="0"/>
                  </a:endParaRPr>
                </a:p>
              </p:txBody>
            </p:sp>
            <p:sp>
              <p:nvSpPr>
                <p:cNvPr id="22" name="Text Box 116">
                  <a:extLst>
                    <a:ext uri="{FF2B5EF4-FFF2-40B4-BE49-F238E27FC236}">
                      <a16:creationId xmlns:a16="http://schemas.microsoft.com/office/drawing/2014/main" id="{3D90E0B6-7C2F-4193-BECB-DA7FBC7F037E}"/>
                    </a:ext>
                  </a:extLst>
                </p:cNvPr>
                <p:cNvSpPr txBox="1">
                  <a:spLocks noChangeArrowheads="1"/>
                </p:cNvSpPr>
                <p:nvPr/>
              </p:nvSpPr>
              <p:spPr bwMode="auto">
                <a:xfrm>
                  <a:off x="1738313" y="4130675"/>
                  <a:ext cx="1076325" cy="807401"/>
                </a:xfrm>
                <a:prstGeom prst="rect">
                  <a:avLst/>
                </a:prstGeom>
                <a:noFill/>
                <a:ln w="9525">
                  <a:noFill/>
                  <a:miter lim="800000"/>
                  <a:headEnd/>
                  <a:tailEnd/>
                </a:ln>
              </p:spPr>
              <p:txBody>
                <a:bodyPr lIns="0" tIns="0" rIns="0" bIns="0">
                  <a:spAutoFit/>
                </a:bodyPr>
                <a:lstStyle/>
                <a:p>
                  <a:pPr marL="38100" indent="63500">
                    <a:lnSpc>
                      <a:spcPts val="1575"/>
                    </a:lnSpc>
                  </a:pPr>
                  <a:r>
                    <a:rPr lang="en-US" altLang="ja-JP" sz="1300" b="1">
                      <a:latin typeface="Arial" charset="0"/>
                      <a:cs typeface="Arial" charset="0"/>
                    </a:rPr>
                    <a:t>Datos del  modelo del  cronograma  </a:t>
                  </a:r>
                </a:p>
                <a:p>
                  <a:pPr marL="38100" indent="63500">
                    <a:lnSpc>
                      <a:spcPts val="1575"/>
                    </a:lnSpc>
                  </a:pPr>
                  <a:endParaRPr lang="en-US" altLang="ja-JP" sz="1300" b="1">
                    <a:latin typeface="Arial" charset="0"/>
                    <a:cs typeface="Arial" charset="0"/>
                  </a:endParaRPr>
                </a:p>
              </p:txBody>
            </p:sp>
            <p:sp>
              <p:nvSpPr>
                <p:cNvPr id="23" name="Text Box 117">
                  <a:extLst>
                    <a:ext uri="{FF2B5EF4-FFF2-40B4-BE49-F238E27FC236}">
                      <a16:creationId xmlns:a16="http://schemas.microsoft.com/office/drawing/2014/main" id="{0CE3E651-FD5D-4F6B-950B-DC3C0823DCF6}"/>
                    </a:ext>
                  </a:extLst>
                </p:cNvPr>
                <p:cNvSpPr txBox="1">
                  <a:spLocks noChangeArrowheads="1"/>
                </p:cNvSpPr>
                <p:nvPr/>
              </p:nvSpPr>
              <p:spPr bwMode="auto">
                <a:xfrm>
                  <a:off x="6294438" y="4781550"/>
                  <a:ext cx="1306512" cy="338554"/>
                </a:xfrm>
                <a:prstGeom prst="rect">
                  <a:avLst/>
                </a:prstGeom>
                <a:noFill/>
                <a:ln w="9525">
                  <a:noFill/>
                  <a:miter lim="800000"/>
                  <a:headEnd/>
                  <a:tailEnd/>
                </a:ln>
              </p:spPr>
              <p:txBody>
                <a:bodyPr lIns="0" tIns="0" rIns="0" bIns="0">
                  <a:spAutoFit/>
                </a:bodyPr>
                <a:lstStyle/>
                <a:p>
                  <a:r>
                    <a:rPr lang="en-US" altLang="ja-JP" sz="1100" b="1">
                      <a:latin typeface="Arial" charset="0"/>
                      <a:cs typeface="Arial" charset="0"/>
                    </a:rPr>
                    <a:t>Diagrama de hitos  </a:t>
                  </a:r>
                </a:p>
                <a:p>
                  <a:endParaRPr lang="en-US" altLang="ja-JP" sz="1100" b="1">
                    <a:latin typeface="Arial" charset="0"/>
                    <a:cs typeface="Arial" charset="0"/>
                  </a:endParaRPr>
                </a:p>
              </p:txBody>
            </p:sp>
            <p:sp>
              <p:nvSpPr>
                <p:cNvPr id="26" name="Text Box 118">
                  <a:extLst>
                    <a:ext uri="{FF2B5EF4-FFF2-40B4-BE49-F238E27FC236}">
                      <a16:creationId xmlns:a16="http://schemas.microsoft.com/office/drawing/2014/main" id="{DFA6CD65-9E29-4090-A854-8806336584C1}"/>
                    </a:ext>
                  </a:extLst>
                </p:cNvPr>
                <p:cNvSpPr txBox="1">
                  <a:spLocks noChangeArrowheads="1"/>
                </p:cNvSpPr>
                <p:nvPr/>
              </p:nvSpPr>
              <p:spPr bwMode="auto">
                <a:xfrm>
                  <a:off x="3173413" y="4885779"/>
                  <a:ext cx="1598612" cy="777136"/>
                </a:xfrm>
                <a:prstGeom prst="rect">
                  <a:avLst/>
                </a:prstGeom>
                <a:noFill/>
                <a:ln w="9525">
                  <a:noFill/>
                  <a:miter lim="800000"/>
                  <a:headEnd/>
                  <a:tailEnd/>
                </a:ln>
                <a:effectLst/>
              </p:spPr>
              <p:txBody>
                <a:bodyPr lIns="0" tIns="0" rIns="0" bIns="0">
                  <a:spAutoFit/>
                </a:bodyPr>
                <a:lstStyle/>
                <a:p>
                  <a:pPr>
                    <a:spcAft>
                      <a:spcPts val="300"/>
                    </a:spcAft>
                    <a:defRPr/>
                  </a:pPr>
                  <a:r>
                    <a:rPr lang="en-US" altLang="ja-JP" sz="1600" b="1" dirty="0" err="1">
                      <a:latin typeface="Arial" charset="0"/>
                      <a:cs typeface="Arial" charset="0"/>
                    </a:rPr>
                    <a:t>Línea</a:t>
                  </a:r>
                  <a:r>
                    <a:rPr lang="en-US" altLang="ja-JP" sz="1600" b="1" dirty="0">
                      <a:latin typeface="Arial" charset="0"/>
                      <a:cs typeface="Arial" charset="0"/>
                    </a:rPr>
                    <a:t> base del  </a:t>
                  </a:r>
                </a:p>
                <a:p>
                  <a:pPr marL="88900">
                    <a:defRPr/>
                  </a:pPr>
                  <a:r>
                    <a:rPr lang="en-US" altLang="ja-JP" sz="1600" b="1" dirty="0" err="1">
                      <a:latin typeface="Arial" charset="0"/>
                      <a:cs typeface="Arial" charset="0"/>
                    </a:rPr>
                    <a:t>Cronograma</a:t>
                  </a:r>
                  <a:r>
                    <a:rPr lang="en-US" altLang="ja-JP" sz="1600" b="1" dirty="0">
                      <a:latin typeface="Arial" charset="0"/>
                      <a:cs typeface="Arial" charset="0"/>
                    </a:rPr>
                    <a:t>  </a:t>
                  </a:r>
                </a:p>
                <a:p>
                  <a:pPr marL="88900">
                    <a:defRPr/>
                  </a:pPr>
                  <a:endParaRPr lang="en-US" altLang="ja-JP" sz="1600" b="1" dirty="0">
                    <a:latin typeface="Arial" charset="0"/>
                    <a:cs typeface="Arial" charset="0"/>
                  </a:endParaRPr>
                </a:p>
              </p:txBody>
            </p:sp>
          </p:grpSp>
          <p:pic>
            <p:nvPicPr>
              <p:cNvPr id="11" name="Picture 10">
                <a:extLst>
                  <a:ext uri="{FF2B5EF4-FFF2-40B4-BE49-F238E27FC236}">
                    <a16:creationId xmlns:a16="http://schemas.microsoft.com/office/drawing/2014/main" id="{98870D38-9FDE-45A7-AEB5-B09990B7ED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2954" y="1916832"/>
                <a:ext cx="1213339" cy="83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9" name="5 Conector recto de flecha">
              <a:extLst>
                <a:ext uri="{FF2B5EF4-FFF2-40B4-BE49-F238E27FC236}">
                  <a16:creationId xmlns:a16="http://schemas.microsoft.com/office/drawing/2014/main" id="{E00C3328-D2E0-4161-B8C9-C4D10769A0E3}"/>
                </a:ext>
              </a:extLst>
            </p:cNvPr>
            <p:cNvCxnSpPr>
              <a:stCxn id="26" idx="0"/>
              <a:endCxn id="82" idx="2"/>
            </p:cNvCxnSpPr>
            <p:nvPr/>
          </p:nvCxnSpPr>
          <p:spPr>
            <a:xfrm flipV="1">
              <a:off x="2773958" y="3607719"/>
              <a:ext cx="73025" cy="46935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036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Salidas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91" name="Rectangle 3">
            <a:extLst>
              <a:ext uri="{FF2B5EF4-FFF2-40B4-BE49-F238E27FC236}">
                <a16:creationId xmlns:a16="http://schemas.microsoft.com/office/drawing/2014/main" id="{597AB390-E57F-44AB-99AB-ED3963481F1A}"/>
              </a:ext>
            </a:extLst>
          </p:cNvPr>
          <p:cNvSpPr txBox="1">
            <a:spLocks noChangeArrowheads="1"/>
          </p:cNvSpPr>
          <p:nvPr/>
        </p:nvSpPr>
        <p:spPr>
          <a:xfrm>
            <a:off x="498231" y="2113328"/>
            <a:ext cx="7850188" cy="4264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Datos del Cronograma</a:t>
            </a:r>
          </a:p>
          <a:p>
            <a:pPr lvl="2" algn="just">
              <a:lnSpc>
                <a:spcPct val="80000"/>
              </a:lnSpc>
            </a:pPr>
            <a:r>
              <a:rPr lang="es-PE" sz="2200"/>
              <a:t>Los datos del programa incluye al menos los hitos del cronograma, las actividades del cronograma, los atributos de la actividad, y la documentación de todas las suposiciones y las limitaciones identificadas.</a:t>
            </a:r>
          </a:p>
          <a:p>
            <a:pPr lvl="2" algn="just">
              <a:lnSpc>
                <a:spcPct val="80000"/>
              </a:lnSpc>
            </a:pPr>
            <a:r>
              <a:rPr lang="es-PE" sz="2200"/>
              <a:t>Pueden incluirse: </a:t>
            </a:r>
          </a:p>
          <a:p>
            <a:pPr lvl="3" algn="just">
              <a:lnSpc>
                <a:spcPct val="80000"/>
              </a:lnSpc>
            </a:pPr>
            <a:r>
              <a:rPr lang="es-PE"/>
              <a:t>Recursos necesarios por período de tiempo, a menudo en forma de un histograma de los recursos;</a:t>
            </a:r>
          </a:p>
          <a:p>
            <a:pPr lvl="3" algn="just">
              <a:lnSpc>
                <a:spcPct val="80000"/>
              </a:lnSpc>
            </a:pPr>
            <a:r>
              <a:rPr lang="es-PE"/>
              <a:t>Los programas alternativos, como el mejor o el peor de los casos, no con recursos nivelados o con recursos nivelados, con o sin fechas impuestas,</a:t>
            </a:r>
          </a:p>
          <a:p>
            <a:pPr lvl="3" algn="just">
              <a:lnSpc>
                <a:spcPct val="80000"/>
              </a:lnSpc>
            </a:pPr>
            <a:r>
              <a:rPr lang="es-PE"/>
              <a:t>Programación de las reservas de contingencia.</a:t>
            </a:r>
          </a:p>
          <a:p>
            <a:pPr lvl="3" algn="just">
              <a:lnSpc>
                <a:spcPct val="80000"/>
              </a:lnSpc>
            </a:pPr>
            <a:r>
              <a:rPr lang="es-PE"/>
              <a:t>También pueden incluir proyecciones de flujo de caja y el orden y los plazos de entrega.</a:t>
            </a:r>
            <a:endParaRPr lang="es-PE" dirty="0"/>
          </a:p>
        </p:txBody>
      </p:sp>
      <p:pic>
        <p:nvPicPr>
          <p:cNvPr id="92" name="Picture 11">
            <a:extLst>
              <a:ext uri="{FF2B5EF4-FFF2-40B4-BE49-F238E27FC236}">
                <a16:creationId xmlns:a16="http://schemas.microsoft.com/office/drawing/2014/main" id="{DB946176-2869-4EEF-B605-99D9A7377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325" y="2560838"/>
            <a:ext cx="2199744" cy="2199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391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Desarrollar el Cronograma</a:t>
            </a:r>
          </a:p>
          <a:p>
            <a:r>
              <a:rPr lang="es-PE" dirty="0"/>
              <a:t>Salidas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F9A1F794-F789-49B7-B75E-CA98889FA288}"/>
              </a:ext>
            </a:extLst>
          </p:cNvPr>
          <p:cNvSpPr txBox="1">
            <a:spLocks noChangeArrowheads="1"/>
          </p:cNvSpPr>
          <p:nvPr/>
        </p:nvSpPr>
        <p:spPr>
          <a:xfrm>
            <a:off x="422031" y="2236421"/>
            <a:ext cx="7850188" cy="3853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Calendarios del Proyecto</a:t>
            </a:r>
          </a:p>
          <a:p>
            <a:pPr lvl="2" algn="just">
              <a:lnSpc>
                <a:spcPct val="80000"/>
              </a:lnSpc>
            </a:pPr>
            <a:r>
              <a:rPr lang="es-PE"/>
              <a:t>Un calendario del proyecto identifica días de trabajo y los cambios que están disponibles para las actividades programadas. Se distingue períodos de días o partes del día que están disponibles para realizar las actividades programadas de los períodos de tiempo que no están disponibles.</a:t>
            </a:r>
          </a:p>
          <a:p>
            <a:pPr lvl="2" algn="just">
              <a:lnSpc>
                <a:spcPct val="80000"/>
              </a:lnSpc>
            </a:pPr>
            <a:r>
              <a:rPr lang="es-PE"/>
              <a:t>Un modelo de cronograma puede requerir más de un calendario del proyecto para permitir diferentes períodos de trabajo para algunas de las actividades para el cálculo de la programación del proyecto. </a:t>
            </a:r>
          </a:p>
          <a:p>
            <a:pPr lvl="2" algn="just">
              <a:lnSpc>
                <a:spcPct val="80000"/>
              </a:lnSpc>
            </a:pPr>
            <a:r>
              <a:rPr lang="es-PE"/>
              <a:t>Los calendarios de los proyectos pueden ser actualizadas.</a:t>
            </a:r>
            <a:endParaRPr lang="es-PE" dirty="0"/>
          </a:p>
        </p:txBody>
      </p:sp>
      <p:pic>
        <p:nvPicPr>
          <p:cNvPr id="7" name="Picture 3">
            <a:extLst>
              <a:ext uri="{FF2B5EF4-FFF2-40B4-BE49-F238E27FC236}">
                <a16:creationId xmlns:a16="http://schemas.microsoft.com/office/drawing/2014/main" id="{818D13C3-118B-43A7-8D3E-BA4909F78B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614" b="11667"/>
          <a:stretch/>
        </p:blipFill>
        <p:spPr bwMode="auto">
          <a:xfrm>
            <a:off x="8954297" y="2106549"/>
            <a:ext cx="2757610" cy="2305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252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a:bodyPr>
          <a:lstStyle/>
          <a:p>
            <a:r>
              <a:rPr lang="es-ES" dirty="0"/>
              <a:t>Controlar el Cronograma</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pic>
        <p:nvPicPr>
          <p:cNvPr id="7" name="Picture 3">
            <a:extLst>
              <a:ext uri="{FF2B5EF4-FFF2-40B4-BE49-F238E27FC236}">
                <a16:creationId xmlns:a16="http://schemas.microsoft.com/office/drawing/2014/main" id="{818D13C3-118B-43A7-8D3E-BA4909F78B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614" b="11667"/>
          <a:stretch/>
        </p:blipFill>
        <p:spPr bwMode="auto">
          <a:xfrm>
            <a:off x="8810522" y="2192813"/>
            <a:ext cx="2757610" cy="2319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3">
            <a:extLst>
              <a:ext uri="{FF2B5EF4-FFF2-40B4-BE49-F238E27FC236}">
                <a16:creationId xmlns:a16="http://schemas.microsoft.com/office/drawing/2014/main" id="{6849465F-CB23-45A3-98A0-B2E577E7FAFB}"/>
              </a:ext>
            </a:extLst>
          </p:cNvPr>
          <p:cNvSpPr txBox="1">
            <a:spLocks noChangeArrowheads="1"/>
          </p:cNvSpPr>
          <p:nvPr/>
        </p:nvSpPr>
        <p:spPr>
          <a:xfrm>
            <a:off x="615461" y="2470883"/>
            <a:ext cx="7850188" cy="3384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sz="2600"/>
              <a:t>Es el proceso que monitorea el estado del proyecto para actualizar el estado del mismo y gestionar los cambios a la línea base del cronograma.</a:t>
            </a:r>
          </a:p>
          <a:p>
            <a:pPr lvl="1">
              <a:lnSpc>
                <a:spcPct val="80000"/>
              </a:lnSpc>
            </a:pPr>
            <a:r>
              <a:rPr lang="es-PE" sz="2600"/>
              <a:t>Consiste en:</a:t>
            </a:r>
          </a:p>
          <a:p>
            <a:pPr lvl="2">
              <a:lnSpc>
                <a:spcPct val="80000"/>
              </a:lnSpc>
            </a:pPr>
            <a:r>
              <a:rPr lang="es-PE" i="1"/>
              <a:t>Determinar el estado actual del cronograma</a:t>
            </a:r>
          </a:p>
          <a:p>
            <a:pPr lvl="2">
              <a:lnSpc>
                <a:spcPct val="80000"/>
              </a:lnSpc>
            </a:pPr>
            <a:r>
              <a:rPr lang="es-PE" i="1"/>
              <a:t>Influir en los factores que generan cambios en el cronograma</a:t>
            </a:r>
          </a:p>
          <a:p>
            <a:pPr lvl="2">
              <a:lnSpc>
                <a:spcPct val="80000"/>
              </a:lnSpc>
            </a:pPr>
            <a:r>
              <a:rPr lang="es-PE" i="1"/>
              <a:t>Determinar que el cronograma del proyecto ha cambiado</a:t>
            </a:r>
          </a:p>
          <a:p>
            <a:pPr lvl="2">
              <a:lnSpc>
                <a:spcPct val="80000"/>
              </a:lnSpc>
            </a:pPr>
            <a:r>
              <a:rPr lang="es-PE" i="1"/>
              <a:t>Gestionar cambios reales conforme suceden</a:t>
            </a:r>
            <a:endParaRPr lang="es-PE" i="1" dirty="0"/>
          </a:p>
        </p:txBody>
      </p:sp>
    </p:spTree>
    <p:extLst>
      <p:ext uri="{BB962C8B-B14F-4D97-AF65-F5344CB8AC3E}">
        <p14:creationId xmlns:p14="http://schemas.microsoft.com/office/powerpoint/2010/main" val="425724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Controlar el Cronograma</a:t>
            </a:r>
          </a:p>
          <a:p>
            <a:r>
              <a:rPr lang="es-ES" dirty="0"/>
              <a:t>Mapa del Proceso</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6" name="59 Rectángulo">
            <a:extLst>
              <a:ext uri="{FF2B5EF4-FFF2-40B4-BE49-F238E27FC236}">
                <a16:creationId xmlns:a16="http://schemas.microsoft.com/office/drawing/2014/main" id="{DB3F8ED3-7CB2-43B1-B324-093881DB2448}"/>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5">
            <a:extLst>
              <a:ext uri="{FF2B5EF4-FFF2-40B4-BE49-F238E27FC236}">
                <a16:creationId xmlns:a16="http://schemas.microsoft.com/office/drawing/2014/main" id="{3D0F1921-F0E1-4B2C-911A-8AA1B2FFE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552" y="2991745"/>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1010 Flecha derecha">
            <a:extLst>
              <a:ext uri="{FF2B5EF4-FFF2-40B4-BE49-F238E27FC236}">
                <a16:creationId xmlns:a16="http://schemas.microsoft.com/office/drawing/2014/main" id="{EED4985F-026C-4C1C-B200-1CB65ADB31EA}"/>
              </a:ext>
            </a:extLst>
          </p:cNvPr>
          <p:cNvSpPr/>
          <p:nvPr/>
        </p:nvSpPr>
        <p:spPr>
          <a:xfrm>
            <a:off x="4167554" y="4183436"/>
            <a:ext cx="59045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1011 Flecha derecha">
            <a:extLst>
              <a:ext uri="{FF2B5EF4-FFF2-40B4-BE49-F238E27FC236}">
                <a16:creationId xmlns:a16="http://schemas.microsoft.com/office/drawing/2014/main" id="{5D8135A1-F9FD-446A-8348-117484736345}"/>
              </a:ext>
            </a:extLst>
          </p:cNvPr>
          <p:cNvSpPr/>
          <p:nvPr/>
        </p:nvSpPr>
        <p:spPr>
          <a:xfrm>
            <a:off x="8702808" y="4500464"/>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a:p>
        </p:txBody>
      </p:sp>
      <p:sp>
        <p:nvSpPr>
          <p:cNvPr id="12" name="1014 CuadroTexto">
            <a:extLst>
              <a:ext uri="{FF2B5EF4-FFF2-40B4-BE49-F238E27FC236}">
                <a16:creationId xmlns:a16="http://schemas.microsoft.com/office/drawing/2014/main" id="{3E873465-B86B-4CD9-9727-23871FDB3597}"/>
              </a:ext>
            </a:extLst>
          </p:cNvPr>
          <p:cNvSpPr txBox="1"/>
          <p:nvPr/>
        </p:nvSpPr>
        <p:spPr>
          <a:xfrm>
            <a:off x="2009786" y="5616099"/>
            <a:ext cx="1515883" cy="646331"/>
          </a:xfrm>
          <a:prstGeom prst="rect">
            <a:avLst/>
          </a:prstGeom>
          <a:noFill/>
        </p:spPr>
        <p:txBody>
          <a:bodyPr wrap="square" rtlCol="0">
            <a:spAutoFit/>
          </a:bodyPr>
          <a:lstStyle/>
          <a:p>
            <a:r>
              <a:rPr lang="es-PE" sz="1200" b="1" dirty="0"/>
              <a:t>Activos de los Procesos de la Organización</a:t>
            </a:r>
          </a:p>
        </p:txBody>
      </p:sp>
      <p:pic>
        <p:nvPicPr>
          <p:cNvPr id="13" name="Picture 2">
            <a:extLst>
              <a:ext uri="{FF2B5EF4-FFF2-40B4-BE49-F238E27FC236}">
                <a16:creationId xmlns:a16="http://schemas.microsoft.com/office/drawing/2014/main" id="{EB74F99F-7417-45E2-B7F3-1F21ED9731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858" y="2107599"/>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016 CuadroTexto">
            <a:extLst>
              <a:ext uri="{FF2B5EF4-FFF2-40B4-BE49-F238E27FC236}">
                <a16:creationId xmlns:a16="http://schemas.microsoft.com/office/drawing/2014/main" id="{34A526C1-C045-407B-9462-539EB5C2A9FE}"/>
              </a:ext>
            </a:extLst>
          </p:cNvPr>
          <p:cNvSpPr txBox="1"/>
          <p:nvPr/>
        </p:nvSpPr>
        <p:spPr>
          <a:xfrm>
            <a:off x="1870938" y="2213727"/>
            <a:ext cx="1481346" cy="461665"/>
          </a:xfrm>
          <a:prstGeom prst="rect">
            <a:avLst/>
          </a:prstGeom>
          <a:noFill/>
        </p:spPr>
        <p:txBody>
          <a:bodyPr wrap="square" rtlCol="0">
            <a:spAutoFit/>
          </a:bodyPr>
          <a:lstStyle/>
          <a:p>
            <a:r>
              <a:rPr lang="es-PE" sz="1200" b="1" dirty="0"/>
              <a:t>Plan de Gestión del Cronograma</a:t>
            </a:r>
          </a:p>
        </p:txBody>
      </p:sp>
      <p:sp>
        <p:nvSpPr>
          <p:cNvPr id="15" name="1029 CuadroTexto">
            <a:extLst>
              <a:ext uri="{FF2B5EF4-FFF2-40B4-BE49-F238E27FC236}">
                <a16:creationId xmlns:a16="http://schemas.microsoft.com/office/drawing/2014/main" id="{54225859-3989-4B74-96CD-26C3433A704B}"/>
              </a:ext>
            </a:extLst>
          </p:cNvPr>
          <p:cNvSpPr txBox="1"/>
          <p:nvPr/>
        </p:nvSpPr>
        <p:spPr>
          <a:xfrm>
            <a:off x="6614804" y="2648310"/>
            <a:ext cx="1972350" cy="461665"/>
          </a:xfrm>
          <a:prstGeom prst="rect">
            <a:avLst/>
          </a:prstGeom>
          <a:noFill/>
        </p:spPr>
        <p:txBody>
          <a:bodyPr wrap="square" rtlCol="0">
            <a:spAutoFit/>
          </a:bodyPr>
          <a:lstStyle/>
          <a:p>
            <a:r>
              <a:rPr lang="es-PE" sz="1200" b="1" dirty="0"/>
              <a:t>Técnicas de Optimización de Recursos</a:t>
            </a:r>
          </a:p>
        </p:txBody>
      </p:sp>
      <p:sp>
        <p:nvSpPr>
          <p:cNvPr id="16" name="1030 CuadroTexto">
            <a:extLst>
              <a:ext uri="{FF2B5EF4-FFF2-40B4-BE49-F238E27FC236}">
                <a16:creationId xmlns:a16="http://schemas.microsoft.com/office/drawing/2014/main" id="{71C97F1A-548D-4D41-8047-9B191B093F01}"/>
              </a:ext>
            </a:extLst>
          </p:cNvPr>
          <p:cNvSpPr txBox="1"/>
          <p:nvPr/>
        </p:nvSpPr>
        <p:spPr>
          <a:xfrm>
            <a:off x="8945297" y="2191439"/>
            <a:ext cx="1195163" cy="461665"/>
          </a:xfrm>
          <a:prstGeom prst="rect">
            <a:avLst/>
          </a:prstGeom>
          <a:noFill/>
        </p:spPr>
        <p:txBody>
          <a:bodyPr wrap="square" rtlCol="0">
            <a:spAutoFit/>
          </a:bodyPr>
          <a:lstStyle/>
          <a:p>
            <a:r>
              <a:rPr lang="es-PE" sz="1200" b="1" dirty="0"/>
              <a:t>Técnicas de Modelamiento</a:t>
            </a:r>
          </a:p>
        </p:txBody>
      </p:sp>
      <p:pic>
        <p:nvPicPr>
          <p:cNvPr id="17" name="Picture 10" descr="stock vector : folder with documents">
            <a:extLst>
              <a:ext uri="{FF2B5EF4-FFF2-40B4-BE49-F238E27FC236}">
                <a16:creationId xmlns:a16="http://schemas.microsoft.com/office/drawing/2014/main" id="{F4C3BC16-5D5A-4824-999C-44EE6769D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086"/>
          <a:stretch/>
        </p:blipFill>
        <p:spPr bwMode="auto">
          <a:xfrm>
            <a:off x="1149404" y="5523017"/>
            <a:ext cx="952500" cy="7610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F7F0FFD0-A1DB-4C86-A42B-0E34693776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6490" y="1921736"/>
            <a:ext cx="858119" cy="744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a:extLst>
              <a:ext uri="{FF2B5EF4-FFF2-40B4-BE49-F238E27FC236}">
                <a16:creationId xmlns:a16="http://schemas.microsoft.com/office/drawing/2014/main" id="{660374A1-E233-47C5-9046-49F641FEE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3020" y="1871256"/>
            <a:ext cx="819966" cy="71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a:extLst>
              <a:ext uri="{FF2B5EF4-FFF2-40B4-BE49-F238E27FC236}">
                <a16:creationId xmlns:a16="http://schemas.microsoft.com/office/drawing/2014/main" id="{DCDF3C78-6DE5-43FF-9426-D464A0D84AA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89" t="42937" r="16705" b="20842"/>
          <a:stretch/>
        </p:blipFill>
        <p:spPr bwMode="auto">
          <a:xfrm>
            <a:off x="10155994" y="2030796"/>
            <a:ext cx="1680649" cy="574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1058 CuadroTexto">
            <a:extLst>
              <a:ext uri="{FF2B5EF4-FFF2-40B4-BE49-F238E27FC236}">
                <a16:creationId xmlns:a16="http://schemas.microsoft.com/office/drawing/2014/main" id="{D0E1F343-CE19-4ABA-AB10-5E15D53D0FAD}"/>
              </a:ext>
            </a:extLst>
          </p:cNvPr>
          <p:cNvSpPr txBox="1"/>
          <p:nvPr/>
        </p:nvSpPr>
        <p:spPr>
          <a:xfrm>
            <a:off x="10238054" y="2618584"/>
            <a:ext cx="1634430" cy="461665"/>
          </a:xfrm>
          <a:prstGeom prst="rect">
            <a:avLst/>
          </a:prstGeom>
          <a:noFill/>
        </p:spPr>
        <p:txBody>
          <a:bodyPr wrap="square" rtlCol="0">
            <a:spAutoFit/>
          </a:bodyPr>
          <a:lstStyle/>
          <a:p>
            <a:r>
              <a:rPr lang="es-PE" sz="1200" b="1" dirty="0"/>
              <a:t>Aplicación de Adelantos y Retrasos</a:t>
            </a:r>
          </a:p>
        </p:txBody>
      </p:sp>
      <p:pic>
        <p:nvPicPr>
          <p:cNvPr id="22" name="Picture 9">
            <a:extLst>
              <a:ext uri="{FF2B5EF4-FFF2-40B4-BE49-F238E27FC236}">
                <a16:creationId xmlns:a16="http://schemas.microsoft.com/office/drawing/2014/main" id="{C9C75A4A-1430-4478-9D8D-364D104B848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3246" y="3389125"/>
            <a:ext cx="597574" cy="597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1059 CuadroTexto">
            <a:extLst>
              <a:ext uri="{FF2B5EF4-FFF2-40B4-BE49-F238E27FC236}">
                <a16:creationId xmlns:a16="http://schemas.microsoft.com/office/drawing/2014/main" id="{CF26E516-5F0A-4353-8A8D-41061C3C6284}"/>
              </a:ext>
            </a:extLst>
          </p:cNvPr>
          <p:cNvSpPr txBox="1"/>
          <p:nvPr/>
        </p:nvSpPr>
        <p:spPr>
          <a:xfrm>
            <a:off x="5163024" y="3443380"/>
            <a:ext cx="1183366" cy="461665"/>
          </a:xfrm>
          <a:prstGeom prst="rect">
            <a:avLst/>
          </a:prstGeom>
          <a:noFill/>
        </p:spPr>
        <p:txBody>
          <a:bodyPr wrap="square" rtlCol="0">
            <a:spAutoFit/>
          </a:bodyPr>
          <a:lstStyle/>
          <a:p>
            <a:r>
              <a:rPr lang="es-PE" sz="1200" b="1" dirty="0"/>
              <a:t>Compresión del Cronograma</a:t>
            </a:r>
          </a:p>
        </p:txBody>
      </p:sp>
      <p:pic>
        <p:nvPicPr>
          <p:cNvPr id="24" name="Picture 2">
            <a:extLst>
              <a:ext uri="{FF2B5EF4-FFF2-40B4-BE49-F238E27FC236}">
                <a16:creationId xmlns:a16="http://schemas.microsoft.com/office/drawing/2014/main" id="{AD2BFB93-DC8C-49B5-AC71-6686465D20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8699" y="2996467"/>
            <a:ext cx="8763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1061 CuadroTexto">
            <a:extLst>
              <a:ext uri="{FF2B5EF4-FFF2-40B4-BE49-F238E27FC236}">
                <a16:creationId xmlns:a16="http://schemas.microsoft.com/office/drawing/2014/main" id="{81E32404-212F-4206-BFB8-44523DC29133}"/>
              </a:ext>
            </a:extLst>
          </p:cNvPr>
          <p:cNvSpPr txBox="1"/>
          <p:nvPr/>
        </p:nvSpPr>
        <p:spPr>
          <a:xfrm>
            <a:off x="9594243" y="3193238"/>
            <a:ext cx="1491976" cy="461665"/>
          </a:xfrm>
          <a:prstGeom prst="rect">
            <a:avLst/>
          </a:prstGeom>
          <a:noFill/>
        </p:spPr>
        <p:txBody>
          <a:bodyPr wrap="square" rtlCol="0">
            <a:spAutoFit/>
          </a:bodyPr>
          <a:lstStyle/>
          <a:p>
            <a:r>
              <a:rPr lang="es-PE" sz="1200" b="1" dirty="0"/>
              <a:t>Herramientas de Programación</a:t>
            </a:r>
          </a:p>
        </p:txBody>
      </p:sp>
      <p:pic>
        <p:nvPicPr>
          <p:cNvPr id="26" name="Picture 10">
            <a:extLst>
              <a:ext uri="{FF2B5EF4-FFF2-40B4-BE49-F238E27FC236}">
                <a16:creationId xmlns:a16="http://schemas.microsoft.com/office/drawing/2014/main" id="{0218004C-3444-46C2-87FD-5B18E03AE89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4611" y="2770335"/>
            <a:ext cx="938132" cy="64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1064 CuadroTexto">
            <a:extLst>
              <a:ext uri="{FF2B5EF4-FFF2-40B4-BE49-F238E27FC236}">
                <a16:creationId xmlns:a16="http://schemas.microsoft.com/office/drawing/2014/main" id="{208247BB-BA13-49A0-B7A9-62C600CE793F}"/>
              </a:ext>
            </a:extLst>
          </p:cNvPr>
          <p:cNvSpPr txBox="1"/>
          <p:nvPr/>
        </p:nvSpPr>
        <p:spPr>
          <a:xfrm>
            <a:off x="2063864" y="2842344"/>
            <a:ext cx="1183366" cy="461665"/>
          </a:xfrm>
          <a:prstGeom prst="rect">
            <a:avLst/>
          </a:prstGeom>
          <a:noFill/>
        </p:spPr>
        <p:txBody>
          <a:bodyPr wrap="square" rtlCol="0">
            <a:spAutoFit/>
          </a:bodyPr>
          <a:lstStyle/>
          <a:p>
            <a:r>
              <a:rPr lang="es-PE" sz="1200" b="1" dirty="0"/>
              <a:t>Cronograma del Proyecto</a:t>
            </a:r>
          </a:p>
        </p:txBody>
      </p:sp>
      <p:pic>
        <p:nvPicPr>
          <p:cNvPr id="28" name="Picture 11">
            <a:extLst>
              <a:ext uri="{FF2B5EF4-FFF2-40B4-BE49-F238E27FC236}">
                <a16:creationId xmlns:a16="http://schemas.microsoft.com/office/drawing/2014/main" id="{A21FF280-2383-45E8-8AC6-BA22D82035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1840" y="4689000"/>
            <a:ext cx="761107" cy="76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1065 CuadroTexto">
            <a:extLst>
              <a:ext uri="{FF2B5EF4-FFF2-40B4-BE49-F238E27FC236}">
                <a16:creationId xmlns:a16="http://schemas.microsoft.com/office/drawing/2014/main" id="{FDABF699-3217-425F-AC95-C8FDA2D0BA30}"/>
              </a:ext>
            </a:extLst>
          </p:cNvPr>
          <p:cNvSpPr txBox="1"/>
          <p:nvPr/>
        </p:nvSpPr>
        <p:spPr>
          <a:xfrm>
            <a:off x="1976699" y="4104433"/>
            <a:ext cx="1183366" cy="461665"/>
          </a:xfrm>
          <a:prstGeom prst="rect">
            <a:avLst/>
          </a:prstGeom>
          <a:noFill/>
        </p:spPr>
        <p:txBody>
          <a:bodyPr wrap="square" rtlCol="0">
            <a:spAutoFit/>
          </a:bodyPr>
          <a:lstStyle/>
          <a:p>
            <a:r>
              <a:rPr lang="es-PE" sz="1200" b="1" dirty="0"/>
              <a:t>Calendarios del Proyecto</a:t>
            </a:r>
          </a:p>
        </p:txBody>
      </p:sp>
      <p:pic>
        <p:nvPicPr>
          <p:cNvPr id="30" name="Picture 3">
            <a:extLst>
              <a:ext uri="{FF2B5EF4-FFF2-40B4-BE49-F238E27FC236}">
                <a16:creationId xmlns:a16="http://schemas.microsoft.com/office/drawing/2014/main" id="{25692ECA-8BB3-4001-8E11-40D5B32E94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6614" b="11667"/>
          <a:stretch/>
        </p:blipFill>
        <p:spPr bwMode="auto">
          <a:xfrm>
            <a:off x="1184611" y="4050859"/>
            <a:ext cx="800894"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1067 CuadroTexto">
            <a:extLst>
              <a:ext uri="{FF2B5EF4-FFF2-40B4-BE49-F238E27FC236}">
                <a16:creationId xmlns:a16="http://schemas.microsoft.com/office/drawing/2014/main" id="{8B5C595C-B205-44B2-9B3E-9B6DFC8E5576}"/>
              </a:ext>
            </a:extLst>
          </p:cNvPr>
          <p:cNvSpPr txBox="1"/>
          <p:nvPr/>
        </p:nvSpPr>
        <p:spPr>
          <a:xfrm>
            <a:off x="1955019" y="4852400"/>
            <a:ext cx="1099103" cy="461665"/>
          </a:xfrm>
          <a:prstGeom prst="rect">
            <a:avLst/>
          </a:prstGeom>
          <a:noFill/>
        </p:spPr>
        <p:txBody>
          <a:bodyPr wrap="square" rtlCol="0">
            <a:spAutoFit/>
          </a:bodyPr>
          <a:lstStyle/>
          <a:p>
            <a:r>
              <a:rPr lang="es-PE" sz="1200" b="1" dirty="0"/>
              <a:t>Datos del Cronograma</a:t>
            </a:r>
          </a:p>
        </p:txBody>
      </p:sp>
      <p:cxnSp>
        <p:nvCxnSpPr>
          <p:cNvPr id="32" name="1076 Conector recto">
            <a:extLst>
              <a:ext uri="{FF2B5EF4-FFF2-40B4-BE49-F238E27FC236}">
                <a16:creationId xmlns:a16="http://schemas.microsoft.com/office/drawing/2014/main" id="{6458179E-38C2-4815-BFDB-DD3906776416}"/>
              </a:ext>
            </a:extLst>
          </p:cNvPr>
          <p:cNvCxnSpPr/>
          <p:nvPr/>
        </p:nvCxnSpPr>
        <p:spPr>
          <a:xfrm>
            <a:off x="4099138" y="2026348"/>
            <a:ext cx="0" cy="1764213"/>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33" name="1077 Conector recto">
            <a:extLst>
              <a:ext uri="{FF2B5EF4-FFF2-40B4-BE49-F238E27FC236}">
                <a16:creationId xmlns:a16="http://schemas.microsoft.com/office/drawing/2014/main" id="{FCF3C5DD-C28C-4EB9-AD47-8279F19C58BB}"/>
              </a:ext>
            </a:extLst>
          </p:cNvPr>
          <p:cNvCxnSpPr/>
          <p:nvPr/>
        </p:nvCxnSpPr>
        <p:spPr>
          <a:xfrm flipV="1">
            <a:off x="8942076" y="3765468"/>
            <a:ext cx="2655726" cy="28869"/>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34" name="69 CuadroTexto">
            <a:extLst>
              <a:ext uri="{FF2B5EF4-FFF2-40B4-BE49-F238E27FC236}">
                <a16:creationId xmlns:a16="http://schemas.microsoft.com/office/drawing/2014/main" id="{765AD697-F52A-4F14-8F75-1EA36D94A190}"/>
              </a:ext>
            </a:extLst>
          </p:cNvPr>
          <p:cNvSpPr txBox="1"/>
          <p:nvPr/>
        </p:nvSpPr>
        <p:spPr>
          <a:xfrm>
            <a:off x="2122744" y="3445150"/>
            <a:ext cx="1097911" cy="646331"/>
          </a:xfrm>
          <a:prstGeom prst="rect">
            <a:avLst/>
          </a:prstGeom>
          <a:noFill/>
        </p:spPr>
        <p:txBody>
          <a:bodyPr wrap="square" rtlCol="0">
            <a:spAutoFit/>
          </a:bodyPr>
          <a:lstStyle/>
          <a:p>
            <a:r>
              <a:rPr lang="es-PE" sz="1200" b="1" dirty="0"/>
              <a:t>Datos del desempeño de trabajo</a:t>
            </a:r>
          </a:p>
        </p:txBody>
      </p:sp>
      <p:pic>
        <p:nvPicPr>
          <p:cNvPr id="35" name="Picture 2" descr="https://encrypted-tbn0.gstatic.com/images?q=tbn:ANd9GcQ47m7y8qZmNf8G9iWmtMKwV3zieU8DCd5w_C8ZAl31A9SjxJCzEA">
            <a:extLst>
              <a:ext uri="{FF2B5EF4-FFF2-40B4-BE49-F238E27FC236}">
                <a16:creationId xmlns:a16="http://schemas.microsoft.com/office/drawing/2014/main" id="{07607AE1-932C-4096-A301-13CDCD8EBF1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95303" y="3486677"/>
            <a:ext cx="927440" cy="5421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ABCCAD29-65B9-41FD-9A58-8C8E17CF46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48063" y="2062377"/>
            <a:ext cx="744127" cy="686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1 Rectángulo">
            <a:extLst>
              <a:ext uri="{FF2B5EF4-FFF2-40B4-BE49-F238E27FC236}">
                <a16:creationId xmlns:a16="http://schemas.microsoft.com/office/drawing/2014/main" id="{536FE80B-F6D1-4439-928F-79D75487CBF1}"/>
              </a:ext>
            </a:extLst>
          </p:cNvPr>
          <p:cNvSpPr/>
          <p:nvPr/>
        </p:nvSpPr>
        <p:spPr>
          <a:xfrm>
            <a:off x="4413986" y="2811765"/>
            <a:ext cx="1091642" cy="461665"/>
          </a:xfrm>
          <a:prstGeom prst="rect">
            <a:avLst/>
          </a:prstGeom>
        </p:spPr>
        <p:txBody>
          <a:bodyPr wrap="square">
            <a:spAutoFit/>
          </a:bodyPr>
          <a:lstStyle/>
          <a:p>
            <a:r>
              <a:rPr lang="es-PE" sz="1200" b="1" dirty="0"/>
              <a:t>Revisiones del desempeño</a:t>
            </a:r>
          </a:p>
        </p:txBody>
      </p:sp>
      <p:pic>
        <p:nvPicPr>
          <p:cNvPr id="38" name="Picture 8">
            <a:extLst>
              <a:ext uri="{FF2B5EF4-FFF2-40B4-BE49-F238E27FC236}">
                <a16:creationId xmlns:a16="http://schemas.microsoft.com/office/drawing/2014/main" id="{FBABE82B-EB3C-45B0-A370-A3898957E13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1861" y="1890149"/>
            <a:ext cx="888580" cy="888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74 CuadroTexto">
            <a:extLst>
              <a:ext uri="{FF2B5EF4-FFF2-40B4-BE49-F238E27FC236}">
                <a16:creationId xmlns:a16="http://schemas.microsoft.com/office/drawing/2014/main" id="{55E4A220-AB7A-4D74-B8F1-9EC445F3D995}"/>
              </a:ext>
            </a:extLst>
          </p:cNvPr>
          <p:cNvSpPr txBox="1"/>
          <p:nvPr/>
        </p:nvSpPr>
        <p:spPr>
          <a:xfrm>
            <a:off x="5569853" y="2778730"/>
            <a:ext cx="1090488" cy="646331"/>
          </a:xfrm>
          <a:prstGeom prst="rect">
            <a:avLst/>
          </a:prstGeom>
          <a:noFill/>
        </p:spPr>
        <p:txBody>
          <a:bodyPr wrap="square" rtlCol="0">
            <a:spAutoFit/>
          </a:bodyPr>
          <a:lstStyle/>
          <a:p>
            <a:r>
              <a:rPr lang="es-PE" sz="1200" b="1" dirty="0"/>
              <a:t>Software de Gestión de Proyectos</a:t>
            </a:r>
          </a:p>
        </p:txBody>
      </p:sp>
      <p:pic>
        <p:nvPicPr>
          <p:cNvPr id="40" name="Picture 11">
            <a:extLst>
              <a:ext uri="{FF2B5EF4-FFF2-40B4-BE49-F238E27FC236}">
                <a16:creationId xmlns:a16="http://schemas.microsoft.com/office/drawing/2014/main" id="{4CF2C81B-A493-4A6B-A7C7-DF8DF0AA82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5812" y="3938128"/>
            <a:ext cx="1044519" cy="783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76 CuadroTexto">
            <a:extLst>
              <a:ext uri="{FF2B5EF4-FFF2-40B4-BE49-F238E27FC236}">
                <a16:creationId xmlns:a16="http://schemas.microsoft.com/office/drawing/2014/main" id="{F8E282EC-603B-42D6-9CC9-69653B7634D8}"/>
              </a:ext>
            </a:extLst>
          </p:cNvPr>
          <p:cNvSpPr txBox="1"/>
          <p:nvPr/>
        </p:nvSpPr>
        <p:spPr>
          <a:xfrm>
            <a:off x="10753085" y="3902822"/>
            <a:ext cx="1195170" cy="830997"/>
          </a:xfrm>
          <a:prstGeom prst="rect">
            <a:avLst/>
          </a:prstGeom>
          <a:noFill/>
        </p:spPr>
        <p:txBody>
          <a:bodyPr wrap="square" rtlCol="0">
            <a:spAutoFit/>
          </a:bodyPr>
          <a:lstStyle/>
          <a:p>
            <a:r>
              <a:rPr lang="es-PE" sz="1200" b="1" dirty="0"/>
              <a:t>Información sobre el desempeño del trabajo</a:t>
            </a:r>
          </a:p>
        </p:txBody>
      </p:sp>
      <p:sp>
        <p:nvSpPr>
          <p:cNvPr id="42" name="83 CuadroTexto">
            <a:extLst>
              <a:ext uri="{FF2B5EF4-FFF2-40B4-BE49-F238E27FC236}">
                <a16:creationId xmlns:a16="http://schemas.microsoft.com/office/drawing/2014/main" id="{380F8B7B-92EB-45AF-8577-9B1FE251F266}"/>
              </a:ext>
            </a:extLst>
          </p:cNvPr>
          <p:cNvSpPr txBox="1"/>
          <p:nvPr/>
        </p:nvSpPr>
        <p:spPr>
          <a:xfrm>
            <a:off x="11010117" y="5137492"/>
            <a:ext cx="1071550" cy="461665"/>
          </a:xfrm>
          <a:prstGeom prst="rect">
            <a:avLst/>
          </a:prstGeom>
          <a:noFill/>
        </p:spPr>
        <p:txBody>
          <a:bodyPr wrap="square" rtlCol="0">
            <a:spAutoFit/>
          </a:bodyPr>
          <a:lstStyle/>
          <a:p>
            <a:r>
              <a:rPr lang="es-PE" sz="1200" b="1" dirty="0"/>
              <a:t>Solicitudes de Cambio</a:t>
            </a:r>
          </a:p>
        </p:txBody>
      </p:sp>
      <p:pic>
        <p:nvPicPr>
          <p:cNvPr id="43" name="Picture 3" descr="C:\Users\user\Downloads\df_project_icons\PNG\Notes.png">
            <a:extLst>
              <a:ext uri="{FF2B5EF4-FFF2-40B4-BE49-F238E27FC236}">
                <a16:creationId xmlns:a16="http://schemas.microsoft.com/office/drawing/2014/main" id="{2A03B7A5-04D8-443D-BDDE-75D78372754E}"/>
              </a:ext>
            </a:extLst>
          </p:cNvPr>
          <p:cNvPicPr>
            <a:picLocks noChangeAspect="1" noChangeArrowheads="1"/>
          </p:cNvPicPr>
          <p:nvPr/>
        </p:nvPicPr>
        <p:blipFill>
          <a:blip r:embed="rId17" cstate="print"/>
          <a:srcRect l="15504" t="4430" r="15837" b="6978"/>
          <a:stretch>
            <a:fillRect/>
          </a:stretch>
        </p:blipFill>
        <p:spPr bwMode="auto">
          <a:xfrm>
            <a:off x="10371520" y="4943585"/>
            <a:ext cx="588659" cy="759559"/>
          </a:xfrm>
          <a:prstGeom prst="rect">
            <a:avLst/>
          </a:prstGeom>
          <a:noFill/>
        </p:spPr>
      </p:pic>
      <p:pic>
        <p:nvPicPr>
          <p:cNvPr id="44" name="Picture 3">
            <a:extLst>
              <a:ext uri="{FF2B5EF4-FFF2-40B4-BE49-F238E27FC236}">
                <a16:creationId xmlns:a16="http://schemas.microsoft.com/office/drawing/2014/main" id="{8A385672-CEA8-4E2C-ADEA-8C67016921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24910" y="5770241"/>
            <a:ext cx="6858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86 CuadroTexto">
            <a:extLst>
              <a:ext uri="{FF2B5EF4-FFF2-40B4-BE49-F238E27FC236}">
                <a16:creationId xmlns:a16="http://schemas.microsoft.com/office/drawing/2014/main" id="{750F7B0F-C422-48A3-9D50-C09143623B82}"/>
              </a:ext>
            </a:extLst>
          </p:cNvPr>
          <p:cNvSpPr txBox="1"/>
          <p:nvPr/>
        </p:nvSpPr>
        <p:spPr>
          <a:xfrm>
            <a:off x="11018621" y="5798820"/>
            <a:ext cx="1071550" cy="646331"/>
          </a:xfrm>
          <a:prstGeom prst="rect">
            <a:avLst/>
          </a:prstGeom>
          <a:noFill/>
        </p:spPr>
        <p:txBody>
          <a:bodyPr wrap="square" rtlCol="0">
            <a:spAutoFit/>
          </a:bodyPr>
          <a:lstStyle/>
          <a:p>
            <a:r>
              <a:rPr lang="es-PE" sz="1200" b="1" dirty="0"/>
              <a:t>Pronóstico del Cronograma</a:t>
            </a:r>
          </a:p>
        </p:txBody>
      </p:sp>
      <p:pic>
        <p:nvPicPr>
          <p:cNvPr id="46" name="Picture 12">
            <a:extLst>
              <a:ext uri="{FF2B5EF4-FFF2-40B4-BE49-F238E27FC236}">
                <a16:creationId xmlns:a16="http://schemas.microsoft.com/office/drawing/2014/main" id="{B964F74B-3E15-4B02-94A1-3238755F8F3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65107" y="5519140"/>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1022 CuadroTexto">
            <a:extLst>
              <a:ext uri="{FF2B5EF4-FFF2-40B4-BE49-F238E27FC236}">
                <a16:creationId xmlns:a16="http://schemas.microsoft.com/office/drawing/2014/main" id="{2EA28058-6845-4A4A-B26E-E542D98965AD}"/>
              </a:ext>
            </a:extLst>
          </p:cNvPr>
          <p:cNvSpPr txBox="1"/>
          <p:nvPr/>
        </p:nvSpPr>
        <p:spPr>
          <a:xfrm>
            <a:off x="7065106" y="6315458"/>
            <a:ext cx="1071550" cy="461665"/>
          </a:xfrm>
          <a:prstGeom prst="rect">
            <a:avLst/>
          </a:prstGeom>
          <a:noFill/>
        </p:spPr>
        <p:txBody>
          <a:bodyPr wrap="square" rtlCol="0">
            <a:spAutoFit/>
          </a:bodyPr>
          <a:lstStyle/>
          <a:p>
            <a:r>
              <a:rPr lang="es-PE" sz="1200" b="1" dirty="0"/>
              <a:t>Documentos del Proyecto</a:t>
            </a:r>
          </a:p>
        </p:txBody>
      </p:sp>
      <p:sp>
        <p:nvSpPr>
          <p:cNvPr id="48" name="1068 CuadroTexto">
            <a:extLst>
              <a:ext uri="{FF2B5EF4-FFF2-40B4-BE49-F238E27FC236}">
                <a16:creationId xmlns:a16="http://schemas.microsoft.com/office/drawing/2014/main" id="{9725A863-4DF5-44E5-BF0D-FF19C072C73E}"/>
              </a:ext>
            </a:extLst>
          </p:cNvPr>
          <p:cNvSpPr txBox="1"/>
          <p:nvPr/>
        </p:nvSpPr>
        <p:spPr>
          <a:xfrm>
            <a:off x="5125430" y="6272110"/>
            <a:ext cx="1481346" cy="461665"/>
          </a:xfrm>
          <a:prstGeom prst="rect">
            <a:avLst/>
          </a:prstGeom>
          <a:noFill/>
        </p:spPr>
        <p:txBody>
          <a:bodyPr wrap="square" rtlCol="0">
            <a:spAutoFit/>
          </a:bodyPr>
          <a:lstStyle/>
          <a:p>
            <a:r>
              <a:rPr lang="es-PE" sz="1200" b="1" dirty="0"/>
              <a:t>Plan de Dirección del Proyecto</a:t>
            </a:r>
          </a:p>
        </p:txBody>
      </p:sp>
      <p:pic>
        <p:nvPicPr>
          <p:cNvPr id="49" name="Picture 8">
            <a:extLst>
              <a:ext uri="{FF2B5EF4-FFF2-40B4-BE49-F238E27FC236}">
                <a16:creationId xmlns:a16="http://schemas.microsoft.com/office/drawing/2014/main" id="{718D59D1-E5C7-4565-80CC-B11034B3D00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7019" y="5458200"/>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0" name="12 Conector recto">
            <a:extLst>
              <a:ext uri="{FF2B5EF4-FFF2-40B4-BE49-F238E27FC236}">
                <a16:creationId xmlns:a16="http://schemas.microsoft.com/office/drawing/2014/main" id="{DCB36DE7-1115-4280-BF17-CC3A09630AB0}"/>
              </a:ext>
            </a:extLst>
          </p:cNvPr>
          <p:cNvCxnSpPr>
            <a:cxnSpLocks/>
          </p:cNvCxnSpPr>
          <p:nvPr/>
        </p:nvCxnSpPr>
        <p:spPr>
          <a:xfrm>
            <a:off x="4851368" y="4982308"/>
            <a:ext cx="0" cy="1352882"/>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51" name="79 CuadroTexto">
            <a:extLst>
              <a:ext uri="{FF2B5EF4-FFF2-40B4-BE49-F238E27FC236}">
                <a16:creationId xmlns:a16="http://schemas.microsoft.com/office/drawing/2014/main" id="{7E568CCF-984A-491C-B24B-BB94055B68B1}"/>
              </a:ext>
            </a:extLst>
          </p:cNvPr>
          <p:cNvSpPr txBox="1"/>
          <p:nvPr/>
        </p:nvSpPr>
        <p:spPr>
          <a:xfrm>
            <a:off x="8286093" y="6119894"/>
            <a:ext cx="2003205" cy="461665"/>
          </a:xfrm>
          <a:prstGeom prst="rect">
            <a:avLst/>
          </a:prstGeom>
          <a:noFill/>
        </p:spPr>
        <p:txBody>
          <a:bodyPr wrap="square" rtlCol="0">
            <a:spAutoFit/>
          </a:bodyPr>
          <a:lstStyle/>
          <a:p>
            <a:r>
              <a:rPr lang="es-PE" sz="1200" b="1" dirty="0"/>
              <a:t>Activos de los Procesos de la Organización</a:t>
            </a:r>
          </a:p>
        </p:txBody>
      </p:sp>
      <p:pic>
        <p:nvPicPr>
          <p:cNvPr id="52" name="Picture 10" descr="stock vector : folder with documents">
            <a:extLst>
              <a:ext uri="{FF2B5EF4-FFF2-40B4-BE49-F238E27FC236}">
                <a16:creationId xmlns:a16="http://schemas.microsoft.com/office/drawing/2014/main" id="{DF902027-B729-4CB0-83A4-D5B00E1325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086"/>
          <a:stretch/>
        </p:blipFill>
        <p:spPr bwMode="auto">
          <a:xfrm>
            <a:off x="8411118" y="5390687"/>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53" name="1020 CuadroTexto">
            <a:extLst>
              <a:ext uri="{FF2B5EF4-FFF2-40B4-BE49-F238E27FC236}">
                <a16:creationId xmlns:a16="http://schemas.microsoft.com/office/drawing/2014/main" id="{D184DDE4-9DEA-495B-B193-B1E84B8B8CA5}"/>
              </a:ext>
            </a:extLst>
          </p:cNvPr>
          <p:cNvSpPr txBox="1"/>
          <p:nvPr/>
        </p:nvSpPr>
        <p:spPr>
          <a:xfrm>
            <a:off x="6362702" y="4999606"/>
            <a:ext cx="1507891" cy="276999"/>
          </a:xfrm>
          <a:prstGeom prst="rect">
            <a:avLst/>
          </a:prstGeom>
          <a:noFill/>
        </p:spPr>
        <p:txBody>
          <a:bodyPr wrap="square" rtlCol="0">
            <a:spAutoFit/>
          </a:bodyPr>
          <a:lstStyle/>
          <a:p>
            <a:r>
              <a:rPr lang="es-PE" sz="1200" b="1" u="sng" dirty="0">
                <a:solidFill>
                  <a:srgbClr val="FF0000"/>
                </a:solidFill>
              </a:rPr>
              <a:t>ACTUALIZACIONES</a:t>
            </a:r>
          </a:p>
        </p:txBody>
      </p:sp>
      <p:cxnSp>
        <p:nvCxnSpPr>
          <p:cNvPr id="54" name="1023 Conector recto de flecha">
            <a:extLst>
              <a:ext uri="{FF2B5EF4-FFF2-40B4-BE49-F238E27FC236}">
                <a16:creationId xmlns:a16="http://schemas.microsoft.com/office/drawing/2014/main" id="{B63CEDC5-837A-425D-8683-142DD1E0AC64}"/>
              </a:ext>
            </a:extLst>
          </p:cNvPr>
          <p:cNvCxnSpPr>
            <a:endCxn id="46" idx="0"/>
          </p:cNvCxnSpPr>
          <p:nvPr/>
        </p:nvCxnSpPr>
        <p:spPr>
          <a:xfrm>
            <a:off x="7342618" y="5252559"/>
            <a:ext cx="276880" cy="266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1070 Conector recto de flecha">
            <a:extLst>
              <a:ext uri="{FF2B5EF4-FFF2-40B4-BE49-F238E27FC236}">
                <a16:creationId xmlns:a16="http://schemas.microsoft.com/office/drawing/2014/main" id="{4F06CD1E-608F-435A-A9C5-5AE3BC69F806}"/>
              </a:ext>
            </a:extLst>
          </p:cNvPr>
          <p:cNvCxnSpPr>
            <a:stCxn id="53" idx="2"/>
          </p:cNvCxnSpPr>
          <p:nvPr/>
        </p:nvCxnSpPr>
        <p:spPr>
          <a:xfrm flipH="1">
            <a:off x="6519833" y="5276604"/>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81 Conector recto de flecha">
            <a:extLst>
              <a:ext uri="{FF2B5EF4-FFF2-40B4-BE49-F238E27FC236}">
                <a16:creationId xmlns:a16="http://schemas.microsoft.com/office/drawing/2014/main" id="{CA2AB391-D2F7-4F21-90A7-DC65E71C5BE1}"/>
              </a:ext>
            </a:extLst>
          </p:cNvPr>
          <p:cNvCxnSpPr/>
          <p:nvPr/>
        </p:nvCxnSpPr>
        <p:spPr>
          <a:xfrm>
            <a:off x="7696627" y="5191618"/>
            <a:ext cx="882814" cy="251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4550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Controlar el Cronograma</a:t>
            </a:r>
          </a:p>
          <a:p>
            <a:r>
              <a:rPr lang="es-ES"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57" name="Rectangle 3">
            <a:extLst>
              <a:ext uri="{FF2B5EF4-FFF2-40B4-BE49-F238E27FC236}">
                <a16:creationId xmlns:a16="http://schemas.microsoft.com/office/drawing/2014/main" id="{A01FFEDC-5DC1-4C2D-BA1A-550EF407FCDC}"/>
              </a:ext>
            </a:extLst>
          </p:cNvPr>
          <p:cNvSpPr txBox="1">
            <a:spLocks noChangeArrowheads="1"/>
          </p:cNvSpPr>
          <p:nvPr/>
        </p:nvSpPr>
        <p:spPr>
          <a:xfrm>
            <a:off x="1549" y="1909171"/>
            <a:ext cx="10740037" cy="45746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dirty="0">
                <a:latin typeface="Arial"/>
                <a:cs typeface="Arial"/>
              </a:rPr>
              <a:t>Revisiones del Desempeño</a:t>
            </a:r>
          </a:p>
          <a:p>
            <a:pPr lvl="1">
              <a:lnSpc>
                <a:spcPct val="80000"/>
              </a:lnSpc>
            </a:pPr>
            <a:endParaRPr lang="es-PE" dirty="0">
              <a:latin typeface="Arial"/>
              <a:cs typeface="Arial"/>
            </a:endParaRPr>
          </a:p>
          <a:p>
            <a:pPr lvl="2" algn="just">
              <a:lnSpc>
                <a:spcPct val="80000"/>
              </a:lnSpc>
            </a:pPr>
            <a:r>
              <a:rPr lang="es-PE" dirty="0">
                <a:latin typeface="Arial"/>
                <a:cs typeface="Arial"/>
              </a:rPr>
              <a:t>Comparar las duraciones reales en relación a la línea base del cronograma y evaluar si son cambios significativos. Se puede utilizar la gestión del valor ganado, como se explicará en el próximo capítulo</a:t>
            </a:r>
          </a:p>
          <a:p>
            <a:pPr lvl="2" algn="just">
              <a:lnSpc>
                <a:spcPct val="80000"/>
              </a:lnSpc>
            </a:pPr>
            <a:endParaRPr lang="es-MX" i="1"/>
          </a:p>
          <a:p>
            <a:pPr lvl="2">
              <a:lnSpc>
                <a:spcPct val="80000"/>
              </a:lnSpc>
            </a:pPr>
            <a:endParaRPr lang="es-PE"/>
          </a:p>
          <a:p>
            <a:pPr>
              <a:lnSpc>
                <a:spcPct val="80000"/>
              </a:lnSpc>
            </a:pPr>
            <a:endParaRPr lang="es-PE" sz="2600"/>
          </a:p>
          <a:p>
            <a:pPr>
              <a:lnSpc>
                <a:spcPct val="80000"/>
              </a:lnSpc>
            </a:pPr>
            <a:endParaRPr lang="es-PE" sz="2600"/>
          </a:p>
          <a:p>
            <a:pPr>
              <a:lnSpc>
                <a:spcPct val="80000"/>
              </a:lnSpc>
            </a:pPr>
            <a:endParaRPr lang="es-PE" sz="2600"/>
          </a:p>
          <a:p>
            <a:pPr>
              <a:lnSpc>
                <a:spcPct val="80000"/>
              </a:lnSpc>
            </a:pPr>
            <a:endParaRPr lang="es-PE" sz="2600"/>
          </a:p>
          <a:p>
            <a:pPr>
              <a:lnSpc>
                <a:spcPct val="80000"/>
              </a:lnSpc>
            </a:pPr>
            <a:endParaRPr lang="es-PE" sz="2600" dirty="0"/>
          </a:p>
        </p:txBody>
      </p:sp>
      <p:grpSp>
        <p:nvGrpSpPr>
          <p:cNvPr id="58" name="2 Grupo">
            <a:extLst>
              <a:ext uri="{FF2B5EF4-FFF2-40B4-BE49-F238E27FC236}">
                <a16:creationId xmlns:a16="http://schemas.microsoft.com/office/drawing/2014/main" id="{66FF739B-3171-4198-AE84-AF945BD46AF6}"/>
              </a:ext>
            </a:extLst>
          </p:cNvPr>
          <p:cNvGrpSpPr/>
          <p:nvPr/>
        </p:nvGrpSpPr>
        <p:grpSpPr>
          <a:xfrm>
            <a:off x="2699280" y="3795772"/>
            <a:ext cx="8443814" cy="2200471"/>
            <a:chOff x="1547664" y="1556792"/>
            <a:chExt cx="6387852" cy="1581019"/>
          </a:xfrm>
        </p:grpSpPr>
        <p:pic>
          <p:nvPicPr>
            <p:cNvPr id="59" name="Picture 3">
              <a:extLst>
                <a:ext uri="{FF2B5EF4-FFF2-40B4-BE49-F238E27FC236}">
                  <a16:creationId xmlns:a16="http://schemas.microsoft.com/office/drawing/2014/main" id="{B822F1C9-656A-4AAF-B96A-976FFE980376}"/>
                </a:ext>
              </a:extLst>
            </p:cNvPr>
            <p:cNvPicPr>
              <a:picLocks noChangeAspect="1" noChangeArrowheads="1"/>
            </p:cNvPicPr>
            <p:nvPr/>
          </p:nvPicPr>
          <p:blipFill rotWithShape="1">
            <a:blip r:embed="rId2" cstate="print"/>
            <a:srcRect l="18838" b="62783"/>
            <a:stretch/>
          </p:blipFill>
          <p:spPr bwMode="auto">
            <a:xfrm>
              <a:off x="2400300" y="1556792"/>
              <a:ext cx="5535216" cy="1581019"/>
            </a:xfrm>
            <a:prstGeom prst="rect">
              <a:avLst/>
            </a:prstGeom>
            <a:noFill/>
            <a:ln w="9525">
              <a:noFill/>
              <a:miter lim="800000"/>
              <a:headEnd/>
              <a:tailEnd/>
            </a:ln>
          </p:spPr>
        </p:pic>
        <p:pic>
          <p:nvPicPr>
            <p:cNvPr id="60" name="Picture 2">
              <a:extLst>
                <a:ext uri="{FF2B5EF4-FFF2-40B4-BE49-F238E27FC236}">
                  <a16:creationId xmlns:a16="http://schemas.microsoft.com/office/drawing/2014/main" id="{776B5A0A-22C4-4257-8071-FCEDBF7A4C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988840"/>
              <a:ext cx="744127" cy="686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169549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Controlar el Cronograma</a:t>
            </a:r>
          </a:p>
          <a:p>
            <a:r>
              <a:rPr lang="es-ES" dirty="0"/>
              <a:t>Herramientas y Técnicas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8" name="Rectangle 3">
            <a:extLst>
              <a:ext uri="{FF2B5EF4-FFF2-40B4-BE49-F238E27FC236}">
                <a16:creationId xmlns:a16="http://schemas.microsoft.com/office/drawing/2014/main" id="{24C625D4-AC0A-4308-B827-1265E350BF40}"/>
              </a:ext>
            </a:extLst>
          </p:cNvPr>
          <p:cNvSpPr txBox="1">
            <a:spLocks noChangeArrowheads="1"/>
          </p:cNvSpPr>
          <p:nvPr/>
        </p:nvSpPr>
        <p:spPr>
          <a:xfrm>
            <a:off x="158261" y="2107468"/>
            <a:ext cx="7850188" cy="3191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Revisiones del Desempeño</a:t>
            </a:r>
          </a:p>
          <a:p>
            <a:pPr lvl="2" algn="just">
              <a:lnSpc>
                <a:spcPct val="80000"/>
              </a:lnSpc>
            </a:pPr>
            <a:r>
              <a:rPr lang="es-MX"/>
              <a:t>En varios proyectos los informes de avance se obtienen preguntando a los miembros del equipo: </a:t>
            </a:r>
            <a:r>
              <a:rPr lang="es-MX" i="1"/>
              <a:t>¿Cómo van? </a:t>
            </a:r>
            <a:r>
              <a:rPr lang="es-MX"/>
              <a:t>Y la respuesta de siempre es: </a:t>
            </a:r>
            <a:r>
              <a:rPr lang="es-MX" i="1"/>
              <a:t>¡todo bien! </a:t>
            </a:r>
          </a:p>
          <a:p>
            <a:pPr lvl="2" algn="just">
              <a:lnSpc>
                <a:spcPct val="80000"/>
              </a:lnSpc>
            </a:pPr>
            <a:r>
              <a:rPr lang="es-MX"/>
              <a:t>¡Cuidado!, preguntar por el porcentaje de avance completado no sirve si no va acompañado de entregables tangibles. En aquellos proyectos donde es difícil obtener entregables tangibles parciales antes de la finalización de la actividad, suele ser útil lo siguiente: </a:t>
            </a:r>
            <a:endParaRPr lang="es-PE" sz="2600"/>
          </a:p>
          <a:p>
            <a:pPr>
              <a:lnSpc>
                <a:spcPct val="80000"/>
              </a:lnSpc>
            </a:pPr>
            <a:endParaRPr lang="es-PE" sz="2600"/>
          </a:p>
          <a:p>
            <a:pPr>
              <a:lnSpc>
                <a:spcPct val="80000"/>
              </a:lnSpc>
            </a:pPr>
            <a:endParaRPr lang="es-PE" sz="2600"/>
          </a:p>
          <a:p>
            <a:pPr>
              <a:lnSpc>
                <a:spcPct val="80000"/>
              </a:lnSpc>
            </a:pPr>
            <a:endParaRPr lang="es-PE" sz="2600" dirty="0"/>
          </a:p>
        </p:txBody>
      </p:sp>
      <p:sp>
        <p:nvSpPr>
          <p:cNvPr id="9" name="1 Rectángulo">
            <a:extLst>
              <a:ext uri="{FF2B5EF4-FFF2-40B4-BE49-F238E27FC236}">
                <a16:creationId xmlns:a16="http://schemas.microsoft.com/office/drawing/2014/main" id="{A1D91152-50FA-4666-9BC7-8768973A1A20}"/>
              </a:ext>
            </a:extLst>
          </p:cNvPr>
          <p:cNvSpPr/>
          <p:nvPr/>
        </p:nvSpPr>
        <p:spPr>
          <a:xfrm>
            <a:off x="3326233" y="5001832"/>
            <a:ext cx="6699172" cy="1569660"/>
          </a:xfrm>
          <a:prstGeom prst="rect">
            <a:avLst/>
          </a:prstGeom>
        </p:spPr>
        <p:txBody>
          <a:bodyPr wrap="square">
            <a:spAutoFit/>
          </a:bodyPr>
          <a:lstStyle/>
          <a:p>
            <a:pPr marL="342900" lvl="2" indent="-342900" algn="just">
              <a:lnSpc>
                <a:spcPct val="80000"/>
              </a:lnSpc>
              <a:buFont typeface="Arial" panose="020B0604020202020204" pitchFamily="34" charset="0"/>
              <a:buChar char="•"/>
            </a:pPr>
            <a:r>
              <a:rPr lang="es-MX" sz="2000" dirty="0"/>
              <a:t>Regla 50/50: La actividad se considera con un 50% de avance si ya comenzó y el otro 50% sólo se asigna si ya finalizó.</a:t>
            </a:r>
          </a:p>
          <a:p>
            <a:pPr marL="342900" lvl="2" indent="-342900" algn="just">
              <a:lnSpc>
                <a:spcPct val="80000"/>
              </a:lnSpc>
              <a:buFont typeface="Arial" panose="020B0604020202020204" pitchFamily="34" charset="0"/>
              <a:buChar char="•"/>
            </a:pPr>
            <a:r>
              <a:rPr lang="es-MX" sz="2000" dirty="0"/>
              <a:t>Regla 20/80: Se asigna 20% al comenzar y 80% al finalizar.</a:t>
            </a:r>
          </a:p>
          <a:p>
            <a:pPr marL="342900" lvl="2" indent="-342900" algn="just">
              <a:lnSpc>
                <a:spcPct val="80000"/>
              </a:lnSpc>
              <a:buFont typeface="Arial" panose="020B0604020202020204" pitchFamily="34" charset="0"/>
              <a:buChar char="•"/>
            </a:pPr>
            <a:r>
              <a:rPr lang="es-MX" sz="2000" dirty="0"/>
              <a:t>Regla 0/100: Se informa 100% al finalizar, caso contrario durante su ejecución (antes de terminar) se informa en 0%</a:t>
            </a:r>
          </a:p>
        </p:txBody>
      </p:sp>
    </p:spTree>
    <p:extLst>
      <p:ext uri="{BB962C8B-B14F-4D97-AF65-F5344CB8AC3E}">
        <p14:creationId xmlns:p14="http://schemas.microsoft.com/office/powerpoint/2010/main" val="597602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410F4F-57DC-4451-835D-0B7B78759B08}"/>
              </a:ext>
            </a:extLst>
          </p:cNvPr>
          <p:cNvSpPr>
            <a:spLocks noGrp="1"/>
          </p:cNvSpPr>
          <p:nvPr>
            <p:ph type="body" sz="quarter" idx="14"/>
          </p:nvPr>
        </p:nvSpPr>
        <p:spPr/>
        <p:txBody>
          <a:bodyPr>
            <a:normAutofit fontScale="85000" lnSpcReduction="20000"/>
          </a:bodyPr>
          <a:lstStyle/>
          <a:p>
            <a:r>
              <a:rPr lang="es-ES" dirty="0"/>
              <a:t>Controlar el Cronograma</a:t>
            </a:r>
          </a:p>
          <a:p>
            <a:r>
              <a:rPr lang="es-ES" dirty="0"/>
              <a:t>Salidas</a:t>
            </a:r>
          </a:p>
        </p:txBody>
      </p:sp>
      <p:sp>
        <p:nvSpPr>
          <p:cNvPr id="3" name="Marcador de texto 2">
            <a:extLst>
              <a:ext uri="{FF2B5EF4-FFF2-40B4-BE49-F238E27FC236}">
                <a16:creationId xmlns:a16="http://schemas.microsoft.com/office/drawing/2014/main" id="{55DC842C-35DE-4645-9046-78C3EA7B00A0}"/>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2FD9C5F7-33F6-4A22-949C-3055EA7E31FB}"/>
              </a:ext>
            </a:extLst>
          </p:cNvPr>
          <p:cNvSpPr txBox="1">
            <a:spLocks noChangeArrowheads="1"/>
          </p:cNvSpPr>
          <p:nvPr/>
        </p:nvSpPr>
        <p:spPr>
          <a:xfrm>
            <a:off x="381000" y="2851882"/>
            <a:ext cx="7850188" cy="2857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Pronóstico del Cronograma</a:t>
            </a:r>
          </a:p>
          <a:p>
            <a:pPr lvl="2" algn="just">
              <a:lnSpc>
                <a:spcPct val="80000"/>
              </a:lnSpc>
            </a:pPr>
            <a:r>
              <a:rPr lang="es-PE" i="1"/>
              <a:t>Son estimaciones o predicciones de condiciones y eventos en el futuro del proyecto sobre la base de información y conocimiento disponible en el momento de la proyección. </a:t>
            </a:r>
          </a:p>
          <a:p>
            <a:pPr lvl="2" algn="just">
              <a:lnSpc>
                <a:spcPct val="80000"/>
              </a:lnSpc>
            </a:pPr>
            <a:r>
              <a:rPr lang="es-PE" i="1"/>
              <a:t>Los pronósticos se actualizan y se vuelven a emitir en base a la información de rendimiento de trabajo previsto a medida que se ejecuta el proyecto.</a:t>
            </a:r>
            <a:endParaRPr lang="es-PE" i="1" dirty="0"/>
          </a:p>
        </p:txBody>
      </p:sp>
      <p:pic>
        <p:nvPicPr>
          <p:cNvPr id="7" name="Picture 3">
            <a:extLst>
              <a:ext uri="{FF2B5EF4-FFF2-40B4-BE49-F238E27FC236}">
                <a16:creationId xmlns:a16="http://schemas.microsoft.com/office/drawing/2014/main" id="{0C896077-D794-4428-8ABC-2FD4F9AF6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0408" y="3292785"/>
            <a:ext cx="1224501" cy="13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08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3" y="1538759"/>
            <a:ext cx="10640147" cy="1890241"/>
          </a:xfrm>
        </p:spPr>
        <p:txBody>
          <a:bodyPr>
            <a:normAutofit/>
          </a:bodyPr>
          <a:lstStyle/>
          <a:p>
            <a:pPr>
              <a:lnSpc>
                <a:spcPct val="100000"/>
              </a:lnSpc>
            </a:pPr>
            <a:r>
              <a:rPr lang="es-PE" sz="4000" spc="0" dirty="0"/>
              <a:t>TEMA 6:</a:t>
            </a:r>
            <a:r>
              <a:rPr lang="en-US" sz="4000" spc="0" dirty="0"/>
              <a:t> </a:t>
            </a:r>
          </a:p>
          <a:p>
            <a:r>
              <a:rPr lang="es-PE" dirty="0"/>
              <a:t>Gestión del Cronograma del Proyecto</a:t>
            </a:r>
          </a:p>
          <a:p>
            <a:pPr algn="ctr">
              <a:lnSpc>
                <a:spcPct val="100000"/>
              </a:lnSpc>
            </a:pPr>
            <a:endParaRPr lang="es-PE" sz="4000" spc="0" dirty="0"/>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defRPr/>
            </a:pPr>
            <a:r>
              <a:rPr lang="es-PE" kern="1600" dirty="0">
                <a:solidFill>
                  <a:schemeClr val="bg1"/>
                </a:solidFill>
                <a:latin typeface="Stag Book"/>
                <a:cs typeface="Arial"/>
              </a:rPr>
              <a:t>Estimar la duración de las Actividades.</a:t>
            </a:r>
          </a:p>
          <a:p>
            <a:pPr marL="285750" lvl="0" indent="-285750">
              <a:buFont typeface="Arial" panose="020B0604020202020204" pitchFamily="34" charset="0"/>
              <a:buChar char="•"/>
              <a:defRPr/>
            </a:pPr>
            <a:r>
              <a:rPr lang="es-PE" kern="1600" dirty="0">
                <a:solidFill>
                  <a:schemeClr val="bg1"/>
                </a:solidFill>
                <a:latin typeface="Stag Book"/>
                <a:cs typeface="Arial"/>
              </a:rPr>
              <a:t>Desarrollar el Cronograma..</a:t>
            </a:r>
          </a:p>
          <a:p>
            <a:pPr marL="285750" lvl="0" indent="-285750">
              <a:buFont typeface="Arial" panose="020B0604020202020204" pitchFamily="34" charset="0"/>
              <a:buChar char="•"/>
              <a:defRPr/>
            </a:pPr>
            <a:r>
              <a:rPr lang="es-PE" kern="1600" dirty="0">
                <a:solidFill>
                  <a:schemeClr val="bg1"/>
                </a:solidFill>
                <a:latin typeface="Stag Book"/>
                <a:cs typeface="Arial"/>
              </a:rPr>
              <a:t>Controlar el Cronograma.</a:t>
            </a:r>
          </a:p>
        </p:txBody>
      </p:sp>
    </p:spTree>
    <p:extLst>
      <p:ext uri="{BB962C8B-B14F-4D97-AF65-F5344CB8AC3E}">
        <p14:creationId xmlns:p14="http://schemas.microsoft.com/office/powerpoint/2010/main" val="1026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vert="horz" lIns="0" tIns="0" rIns="0" bIns="0" rtlCol="0" anchor="t">
            <a:normAutofit/>
          </a:bodyPr>
          <a:lstStyle/>
          <a:p>
            <a:r>
              <a:rPr lang="es-ES" sz="6000" dirty="0">
                <a:latin typeface="Stag Book"/>
                <a:cs typeface="Arial"/>
              </a:rPr>
              <a:t>Actividad Virtual</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43C3BF-6F49-134E-B600-33E11315630D}"/>
              </a:ext>
            </a:extLst>
          </p:cNvPr>
          <p:cNvSpPr>
            <a:spLocks noGrp="1"/>
          </p:cNvSpPr>
          <p:nvPr>
            <p:ph type="body" sz="quarter" idx="16"/>
          </p:nvPr>
        </p:nvSpPr>
        <p:spPr/>
        <p:txBody>
          <a:bodyPr/>
          <a:lstStyle/>
          <a:p>
            <a:r>
              <a:rPr lang="es-PE" dirty="0"/>
              <a:t>El trabajo será realizado en grupo de entre 4 y 5 integrantes. </a:t>
            </a:r>
          </a:p>
          <a:p>
            <a:r>
              <a:rPr lang="es-PE" dirty="0"/>
              <a:t>Su grupo como parte de la planificación del cronograma del proyecto: </a:t>
            </a:r>
          </a:p>
          <a:p>
            <a:pPr marL="285750" indent="-285750">
              <a:buFont typeface="Arial" panose="020B0604020202020204" pitchFamily="34" charset="0"/>
              <a:buChar char="•"/>
            </a:pPr>
            <a:r>
              <a:rPr lang="es-PE" dirty="0"/>
              <a:t>Realizar los ejercicios propuestos para hallar la ruta critica</a:t>
            </a:r>
          </a:p>
          <a:p>
            <a:pPr marL="285750" lvl="0" indent="-285750" algn="just">
              <a:lnSpc>
                <a:spcPct val="90000"/>
              </a:lnSpc>
              <a:buFont typeface="Arial" panose="020B0604020202020204" pitchFamily="34" charset="0"/>
              <a:buChar char="•"/>
              <a:defRPr/>
            </a:pPr>
            <a:r>
              <a:rPr lang="es-PE" dirty="0"/>
              <a:t>Holgura libre</a:t>
            </a:r>
          </a:p>
          <a:p>
            <a:pPr marL="285750" lvl="0" indent="-285750" algn="just">
              <a:lnSpc>
                <a:spcPct val="90000"/>
              </a:lnSpc>
              <a:buFont typeface="Arial" panose="020B0604020202020204" pitchFamily="34" charset="0"/>
              <a:buChar char="•"/>
              <a:defRPr/>
            </a:pPr>
            <a:r>
              <a:rPr lang="es-PE"/>
              <a:t>Holgura total</a:t>
            </a:r>
            <a:endParaRPr lang="es-PE" dirty="0"/>
          </a:p>
          <a:p>
            <a:pPr lvl="0" algn="just">
              <a:lnSpc>
                <a:spcPct val="90000"/>
              </a:lnSpc>
              <a:defRPr/>
            </a:pPr>
            <a:endParaRPr lang="es-PE" dirty="0"/>
          </a:p>
          <a:p>
            <a:pPr lvl="0" algn="just">
              <a:lnSpc>
                <a:spcPct val="90000"/>
              </a:lnSpc>
              <a:defRPr/>
            </a:pPr>
            <a:r>
              <a:rPr lang="es-PE" dirty="0"/>
              <a:t>Duración: 60 minutos</a:t>
            </a:r>
          </a:p>
          <a:p>
            <a:endParaRPr lang="es-PE" dirty="0"/>
          </a:p>
        </p:txBody>
      </p:sp>
      <p:sp>
        <p:nvSpPr>
          <p:cNvPr id="3" name="Marcador de texto 2">
            <a:extLst>
              <a:ext uri="{FF2B5EF4-FFF2-40B4-BE49-F238E27FC236}">
                <a16:creationId xmlns:a16="http://schemas.microsoft.com/office/drawing/2014/main" id="{A0A05108-6537-D24C-A3B6-E057CF557277}"/>
              </a:ext>
            </a:extLst>
          </p:cNvPr>
          <p:cNvSpPr>
            <a:spLocks noGrp="1"/>
          </p:cNvSpPr>
          <p:nvPr>
            <p:ph type="body" sz="quarter" idx="14"/>
          </p:nvPr>
        </p:nvSpPr>
        <p:spPr/>
        <p:txBody>
          <a:bodyPr/>
          <a:lstStyle/>
          <a:p>
            <a:r>
              <a:rPr lang="es-ES" dirty="0">
                <a:latin typeface="Stag Book"/>
                <a:cs typeface="Arial"/>
              </a:rPr>
              <a:t>Actividad Virtual</a:t>
            </a:r>
            <a:endParaRPr lang="es-PE" dirty="0"/>
          </a:p>
        </p:txBody>
      </p:sp>
      <p:sp>
        <p:nvSpPr>
          <p:cNvPr id="7" name="Marcador de texto 1">
            <a:extLst>
              <a:ext uri="{FF2B5EF4-FFF2-40B4-BE49-F238E27FC236}">
                <a16:creationId xmlns:a16="http://schemas.microsoft.com/office/drawing/2014/main" id="{12D05771-930D-E741-8F52-E6D34754458E}"/>
              </a:ext>
            </a:extLst>
          </p:cNvPr>
          <p:cNvSpPr>
            <a:spLocks noGrp="1"/>
          </p:cNvSpPr>
          <p:nvPr>
            <p:ph type="body" sz="quarter" idx="26"/>
          </p:nvPr>
        </p:nvSpPr>
        <p:spPr/>
        <p:txBody>
          <a:bodyPr/>
          <a:lstStyle/>
          <a:p>
            <a:r>
              <a:rPr lang="es-PE" dirty="0"/>
              <a:t>Gestión De Proyectos De TI </a:t>
            </a:r>
          </a:p>
        </p:txBody>
      </p:sp>
    </p:spTree>
    <p:extLst>
      <p:ext uri="{BB962C8B-B14F-4D97-AF65-F5344CB8AC3E}">
        <p14:creationId xmlns:p14="http://schemas.microsoft.com/office/powerpoint/2010/main" val="96323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8036096" cy="477331"/>
          </a:xfrm>
        </p:spPr>
        <p:txBody>
          <a:bodyPr>
            <a:normAutofit/>
          </a:bodyPr>
          <a:lstStyle/>
          <a:p>
            <a:r>
              <a:rPr lang="es-PE" sz="3200" dirty="0">
                <a:solidFill>
                  <a:schemeClr val="tx1"/>
                </a:solidFill>
              </a:rPr>
              <a:t>Gestión del Cronograma del Proyecto</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PE" dirty="0"/>
              <a:t>Gestión De Proyectos De TI </a:t>
            </a:r>
          </a:p>
        </p:txBody>
      </p:sp>
      <p:sp>
        <p:nvSpPr>
          <p:cNvPr id="7" name="1 Rectángulo">
            <a:extLst>
              <a:ext uri="{FF2B5EF4-FFF2-40B4-BE49-F238E27FC236}">
                <a16:creationId xmlns:a16="http://schemas.microsoft.com/office/drawing/2014/main" id="{AA895CB9-51C1-4AFB-BF7A-37ABF1EFF1DA}"/>
              </a:ext>
            </a:extLst>
          </p:cNvPr>
          <p:cNvSpPr/>
          <p:nvPr/>
        </p:nvSpPr>
        <p:spPr>
          <a:xfrm>
            <a:off x="1333382" y="1926958"/>
            <a:ext cx="7920880" cy="4093428"/>
          </a:xfrm>
          <a:prstGeom prst="rect">
            <a:avLst/>
          </a:prstGeom>
        </p:spPr>
        <p:txBody>
          <a:bodyPr wrap="square">
            <a:spAutoFit/>
          </a:bodyPr>
          <a:lstStyle/>
          <a:p>
            <a:pPr algn="just"/>
            <a:r>
              <a:rPr lang="es-MX" sz="2000" dirty="0"/>
              <a:t>¿Tus proyectos terminan siempre en el plazo estimado? Si la respuesta es NO, presta mucha atención a este tema donde veras varias herramientas para gestionar de manera eficiente el cronograma del proyecto.</a:t>
            </a:r>
          </a:p>
          <a:p>
            <a:pPr algn="just"/>
            <a:endParaRPr lang="es-MX" sz="2000" dirty="0"/>
          </a:p>
          <a:p>
            <a:pPr algn="just"/>
            <a:r>
              <a:rPr lang="es-MX" sz="2000" b="1" dirty="0">
                <a:solidFill>
                  <a:schemeClr val="tx2"/>
                </a:solidFill>
              </a:rPr>
              <a:t>Al finalizar el capítulo habrás aprendido los siguientes conceptos:</a:t>
            </a:r>
          </a:p>
          <a:p>
            <a:pPr algn="just"/>
            <a:endParaRPr lang="es-MX" sz="2000" dirty="0"/>
          </a:p>
          <a:p>
            <a:pPr marL="285750" indent="-285750" algn="just">
              <a:buFont typeface="Wingdings" panose="05000000000000000000" pitchFamily="2" charset="2"/>
              <a:buChar char="ü"/>
            </a:pPr>
            <a:r>
              <a:rPr lang="es-MX" sz="2000" dirty="0"/>
              <a:t>Procesos de gestión del tiempo</a:t>
            </a:r>
          </a:p>
          <a:p>
            <a:pPr marL="285750" indent="-285750" algn="just">
              <a:buFont typeface="Wingdings" panose="05000000000000000000" pitchFamily="2" charset="2"/>
              <a:buChar char="ü"/>
            </a:pPr>
            <a:r>
              <a:rPr lang="es-MX" sz="2000" dirty="0"/>
              <a:t>Definir actividades</a:t>
            </a:r>
          </a:p>
          <a:p>
            <a:pPr marL="285750" indent="-285750" algn="just">
              <a:buFont typeface="Wingdings" panose="05000000000000000000" pitchFamily="2" charset="2"/>
              <a:buChar char="ü"/>
            </a:pPr>
            <a:r>
              <a:rPr lang="es-MX" sz="2000" dirty="0"/>
              <a:t>Secuenciar actividades</a:t>
            </a:r>
          </a:p>
          <a:p>
            <a:pPr marL="285750" indent="-285750" algn="just">
              <a:buFont typeface="Wingdings" panose="05000000000000000000" pitchFamily="2" charset="2"/>
              <a:buChar char="ü"/>
            </a:pPr>
            <a:r>
              <a:rPr lang="es-MX" sz="2000" dirty="0"/>
              <a:t>Estimar los recursos de las actividades</a:t>
            </a:r>
          </a:p>
          <a:p>
            <a:pPr marL="285750" indent="-285750" algn="just">
              <a:buFont typeface="Wingdings" panose="05000000000000000000" pitchFamily="2" charset="2"/>
              <a:buChar char="ü"/>
            </a:pPr>
            <a:r>
              <a:rPr lang="es-MX" sz="2000" dirty="0"/>
              <a:t>Estimar la duración de las actividades</a:t>
            </a:r>
          </a:p>
          <a:p>
            <a:pPr marL="285750" indent="-285750" algn="just">
              <a:buFont typeface="Wingdings" panose="05000000000000000000" pitchFamily="2" charset="2"/>
              <a:buChar char="ü"/>
            </a:pPr>
            <a:r>
              <a:rPr lang="es-MX" sz="2000" dirty="0"/>
              <a:t>Desarrollar el cronograma. Ruta crítica y holguras</a:t>
            </a:r>
          </a:p>
          <a:p>
            <a:pPr marL="285750" indent="-285750" algn="just">
              <a:buFont typeface="Wingdings" panose="05000000000000000000" pitchFamily="2" charset="2"/>
              <a:buChar char="ü"/>
            </a:pPr>
            <a:r>
              <a:rPr lang="es-MX" sz="2000" dirty="0"/>
              <a:t>Controlar el cronograma</a:t>
            </a:r>
          </a:p>
        </p:txBody>
      </p:sp>
      <p:pic>
        <p:nvPicPr>
          <p:cNvPr id="8" name="3 Imagen">
            <a:extLst>
              <a:ext uri="{FF2B5EF4-FFF2-40B4-BE49-F238E27FC236}">
                <a16:creationId xmlns:a16="http://schemas.microsoft.com/office/drawing/2014/main" id="{715879FD-F6D0-43B9-9FD4-09E276E40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960" y="3021657"/>
            <a:ext cx="1393388" cy="1900560"/>
          </a:xfrm>
          <a:prstGeom prst="rect">
            <a:avLst/>
          </a:prstGeom>
        </p:spPr>
      </p:pic>
    </p:spTree>
    <p:extLst>
      <p:ext uri="{BB962C8B-B14F-4D97-AF65-F5344CB8AC3E}">
        <p14:creationId xmlns:p14="http://schemas.microsoft.com/office/powerpoint/2010/main" val="406653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5 Tabla">
            <a:extLst>
              <a:ext uri="{FF2B5EF4-FFF2-40B4-BE49-F238E27FC236}">
                <a16:creationId xmlns:a16="http://schemas.microsoft.com/office/drawing/2014/main" id="{EEB7583B-76CB-4D9F-95CC-46D99EDFCFCD}"/>
              </a:ext>
            </a:extLst>
          </p:cNvPr>
          <p:cNvGraphicFramePr>
            <a:graphicFrameLocks noGrp="1"/>
          </p:cNvGraphicFramePr>
          <p:nvPr/>
        </p:nvGraphicFramePr>
        <p:xfrm>
          <a:off x="1580457" y="332658"/>
          <a:ext cx="8980041" cy="5745779"/>
        </p:xfrm>
        <a:graphic>
          <a:graphicData uri="http://schemas.openxmlformats.org/drawingml/2006/table">
            <a:tbl>
              <a:tblPr firstRow="1" bandRow="1">
                <a:tableStyleId>{5C22544A-7EE6-4342-B048-85BDC9FD1C3A}</a:tableStyleId>
              </a:tblPr>
              <a:tblGrid>
                <a:gridCol w="141920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2003474">
                  <a:extLst>
                    <a:ext uri="{9D8B030D-6E8A-4147-A177-3AD203B41FA5}">
                      <a16:colId xmlns:a16="http://schemas.microsoft.com/office/drawing/2014/main" val="20002"/>
                    </a:ext>
                  </a:extLst>
                </a:gridCol>
                <a:gridCol w="1804263">
                  <a:extLst>
                    <a:ext uri="{9D8B030D-6E8A-4147-A177-3AD203B41FA5}">
                      <a16:colId xmlns:a16="http://schemas.microsoft.com/office/drawing/2014/main" val="20003"/>
                    </a:ext>
                  </a:extLst>
                </a:gridCol>
                <a:gridCol w="1536966">
                  <a:extLst>
                    <a:ext uri="{9D8B030D-6E8A-4147-A177-3AD203B41FA5}">
                      <a16:colId xmlns:a16="http://schemas.microsoft.com/office/drawing/2014/main" val="20004"/>
                    </a:ext>
                  </a:extLst>
                </a:gridCol>
                <a:gridCol w="1136018">
                  <a:extLst>
                    <a:ext uri="{9D8B030D-6E8A-4147-A177-3AD203B41FA5}">
                      <a16:colId xmlns:a16="http://schemas.microsoft.com/office/drawing/2014/main" val="20005"/>
                    </a:ext>
                  </a:extLst>
                </a:gridCol>
              </a:tblGrid>
              <a:tr h="316932">
                <a:tc rowSpan="2">
                  <a:txBody>
                    <a:bodyPr/>
                    <a:lstStyle/>
                    <a:p>
                      <a:r>
                        <a:rPr lang="es-PE" sz="1200" dirty="0"/>
                        <a:t>Áreas</a:t>
                      </a:r>
                      <a:r>
                        <a:rPr lang="es-PE" sz="1200" baseline="0" dirty="0"/>
                        <a:t> de Conocimiento</a:t>
                      </a:r>
                      <a:endParaRPr lang="en-US" sz="1200" dirty="0"/>
                    </a:p>
                  </a:txBody>
                  <a:tcPr marL="99063" marR="99063" marT="45725" marB="45725"/>
                </a:tc>
                <a:tc gridSpan="5">
                  <a:txBody>
                    <a:bodyPr/>
                    <a:lstStyle/>
                    <a:p>
                      <a:pPr algn="ctr"/>
                      <a:r>
                        <a:rPr lang="es-PE" sz="1200" dirty="0"/>
                        <a:t>Grupo de Procesos</a:t>
                      </a:r>
                      <a:r>
                        <a:rPr lang="es-PE" sz="1200" baseline="0" dirty="0"/>
                        <a:t> de la Dirección de Proyectos</a:t>
                      </a:r>
                      <a:endParaRPr lang="en-US" sz="1200" dirty="0"/>
                    </a:p>
                  </a:txBody>
                  <a:tcPr marL="99063" marR="99063"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18752">
                <a:tc vMerge="1">
                  <a:txBody>
                    <a:bodyPr/>
                    <a:lstStyle/>
                    <a:p>
                      <a:endParaRPr lang="en-US" sz="1200" dirty="0">
                        <a:solidFill>
                          <a:schemeClr val="bg1"/>
                        </a:solidFill>
                      </a:endParaRPr>
                    </a:p>
                  </a:txBody>
                  <a:tcPr>
                    <a:solidFill>
                      <a:schemeClr val="tx1"/>
                    </a:solidFill>
                  </a:tcPr>
                </a:tc>
                <a:tc>
                  <a:txBody>
                    <a:bodyPr/>
                    <a:lstStyle/>
                    <a:p>
                      <a:pPr algn="ctr"/>
                      <a:r>
                        <a:rPr lang="es-PE" sz="1200" dirty="0"/>
                        <a:t>Iniciación</a:t>
                      </a:r>
                      <a:endParaRPr lang="en-US" sz="1200" b="1" dirty="0">
                        <a:solidFill>
                          <a:schemeClr val="bg1"/>
                        </a:solidFill>
                      </a:endParaRPr>
                    </a:p>
                  </a:txBody>
                  <a:tcPr marL="99063" marR="99063" marT="45725" marB="45725"/>
                </a:tc>
                <a:tc>
                  <a:txBody>
                    <a:bodyPr/>
                    <a:lstStyle/>
                    <a:p>
                      <a:pPr algn="ctr"/>
                      <a:r>
                        <a:rPr lang="es-PE" sz="1200" dirty="0"/>
                        <a:t>Planificación</a:t>
                      </a:r>
                      <a:endParaRPr lang="en-US" sz="1200" b="1" dirty="0">
                        <a:solidFill>
                          <a:schemeClr val="bg1"/>
                        </a:solidFill>
                      </a:endParaRPr>
                    </a:p>
                  </a:txBody>
                  <a:tcPr marL="99063" marR="99063" marT="45725" marB="45725"/>
                </a:tc>
                <a:tc>
                  <a:txBody>
                    <a:bodyPr/>
                    <a:lstStyle/>
                    <a:p>
                      <a:pPr algn="ctr"/>
                      <a:r>
                        <a:rPr lang="es-PE" sz="1200" dirty="0"/>
                        <a:t>Ejecución</a:t>
                      </a:r>
                      <a:endParaRPr lang="en-US" sz="1200" b="1" dirty="0">
                        <a:solidFill>
                          <a:schemeClr val="bg1"/>
                        </a:solidFill>
                      </a:endParaRPr>
                    </a:p>
                  </a:txBody>
                  <a:tcPr marL="99063" marR="99063" marT="45725" marB="45725"/>
                </a:tc>
                <a:tc>
                  <a:txBody>
                    <a:bodyPr/>
                    <a:lstStyle/>
                    <a:p>
                      <a:pPr algn="ctr"/>
                      <a:r>
                        <a:rPr lang="es-PE" sz="1200" dirty="0"/>
                        <a:t>Seguimiento y Control</a:t>
                      </a:r>
                      <a:endParaRPr lang="en-US" sz="1200" b="1" dirty="0">
                        <a:solidFill>
                          <a:schemeClr val="bg1"/>
                        </a:solidFill>
                      </a:endParaRPr>
                    </a:p>
                  </a:txBody>
                  <a:tcPr marL="99063" marR="99063" marT="45725" marB="45725"/>
                </a:tc>
                <a:tc>
                  <a:txBody>
                    <a:bodyPr/>
                    <a:lstStyle/>
                    <a:p>
                      <a:pPr algn="ctr"/>
                      <a:r>
                        <a:rPr lang="es-PE" sz="1200" dirty="0"/>
                        <a:t>Cierre</a:t>
                      </a:r>
                      <a:endParaRPr lang="en-US" sz="1200" b="1" dirty="0">
                        <a:solidFill>
                          <a:schemeClr val="bg1"/>
                        </a:solidFill>
                      </a:endParaRPr>
                    </a:p>
                  </a:txBody>
                  <a:tcPr marL="99063" marR="99063" marT="45725" marB="45725"/>
                </a:tc>
                <a:extLst>
                  <a:ext uri="{0D108BD9-81ED-4DB2-BD59-A6C34878D82A}">
                    <a16:rowId xmlns:a16="http://schemas.microsoft.com/office/drawing/2014/main" val="10001"/>
                  </a:ext>
                </a:extLst>
              </a:tr>
              <a:tr h="1256239">
                <a:tc>
                  <a:txBody>
                    <a:bodyPr/>
                    <a:lstStyle/>
                    <a:p>
                      <a:r>
                        <a:rPr lang="es-PE" sz="1200" dirty="0"/>
                        <a:t>Gestión</a:t>
                      </a:r>
                      <a:r>
                        <a:rPr lang="es-PE" sz="1200" baseline="0" dirty="0"/>
                        <a:t> de Integración</a:t>
                      </a:r>
                      <a:endParaRPr lang="en-US" sz="1200" b="1" dirty="0"/>
                    </a:p>
                  </a:txBody>
                  <a:tcPr marL="99063" marR="99063" marT="45725" marB="45725"/>
                </a:tc>
                <a:tc>
                  <a:txBody>
                    <a:bodyPr/>
                    <a:lstStyle/>
                    <a:p>
                      <a:pPr>
                        <a:buFont typeface="Wingdings" pitchFamily="2" charset="2"/>
                        <a:buChar char="ü"/>
                      </a:pPr>
                      <a:r>
                        <a:rPr lang="es-PE" sz="1200" dirty="0"/>
                        <a:t>Desarrollar</a:t>
                      </a:r>
                      <a:r>
                        <a:rPr lang="es-PE" sz="1200" baseline="0" dirty="0"/>
                        <a:t> el Acta de Constitución del Proyecto</a:t>
                      </a:r>
                      <a:endParaRPr lang="en-US" sz="1200" dirty="0"/>
                    </a:p>
                  </a:txBody>
                  <a:tcPr marL="99063" marR="99063" marT="45725" marB="45725"/>
                </a:tc>
                <a:tc>
                  <a:txBody>
                    <a:bodyPr/>
                    <a:lstStyle/>
                    <a:p>
                      <a:pPr>
                        <a:buFont typeface="Wingdings" pitchFamily="2" charset="2"/>
                        <a:buChar char="ü"/>
                      </a:pPr>
                      <a:r>
                        <a:rPr lang="es-PE" sz="1200" dirty="0"/>
                        <a:t>Desarrollar el Plan para la Dirección del Proyecto</a:t>
                      </a:r>
                      <a:endParaRPr lang="en-US" sz="1200" dirty="0"/>
                    </a:p>
                  </a:txBody>
                  <a:tcPr marL="99063" marR="99063" marT="45725" marB="45725"/>
                </a:tc>
                <a:tc>
                  <a:txBody>
                    <a:bodyPr/>
                    <a:lstStyle/>
                    <a:p>
                      <a:pPr>
                        <a:buFont typeface="Wingdings" pitchFamily="2" charset="2"/>
                        <a:buChar char="ü"/>
                      </a:pPr>
                      <a:r>
                        <a:rPr lang="es-PE" sz="1200" dirty="0"/>
                        <a:t>Dirigir y gestionar la ejecución del proyecto</a:t>
                      </a:r>
                      <a:endParaRPr lang="en-US" sz="1200" dirty="0"/>
                    </a:p>
                  </a:txBody>
                  <a:tcPr marL="99063" marR="99063" marT="45725" marB="45725"/>
                </a:tc>
                <a:tc>
                  <a:txBody>
                    <a:bodyPr/>
                    <a:lstStyle/>
                    <a:p>
                      <a:pPr>
                        <a:buFont typeface="Wingdings" pitchFamily="2" charset="2"/>
                        <a:buChar char="ü"/>
                      </a:pPr>
                      <a:r>
                        <a:rPr lang="es-PE" sz="1200" dirty="0"/>
                        <a:t>Monitorear y controlar</a:t>
                      </a:r>
                      <a:r>
                        <a:rPr lang="es-PE" sz="1200" baseline="0" dirty="0"/>
                        <a:t> el trabajo del proyecto</a:t>
                      </a:r>
                    </a:p>
                    <a:p>
                      <a:pPr>
                        <a:buFont typeface="Wingdings" pitchFamily="2" charset="2"/>
                        <a:buChar char="ü"/>
                      </a:pPr>
                      <a:r>
                        <a:rPr lang="es-PE" sz="1200" baseline="0" dirty="0"/>
                        <a:t>Realizar el control integrado de cambios</a:t>
                      </a:r>
                      <a:endParaRPr lang="en-US" sz="1200" dirty="0"/>
                    </a:p>
                  </a:txBody>
                  <a:tcPr marL="99063" marR="99063" marT="45725" marB="45725"/>
                </a:tc>
                <a:tc>
                  <a:txBody>
                    <a:bodyPr/>
                    <a:lstStyle/>
                    <a:p>
                      <a:pPr>
                        <a:buFont typeface="Wingdings" pitchFamily="2" charset="2"/>
                        <a:buChar char="ü"/>
                      </a:pPr>
                      <a:r>
                        <a:rPr lang="es-PE" sz="1200" dirty="0"/>
                        <a:t>Cerrar el proyecto o fase</a:t>
                      </a:r>
                      <a:endParaRPr lang="en-US" sz="1200" dirty="0"/>
                    </a:p>
                  </a:txBody>
                  <a:tcPr marL="99063" marR="99063" marT="45725" marB="45725"/>
                </a:tc>
                <a:extLst>
                  <a:ext uri="{0D108BD9-81ED-4DB2-BD59-A6C34878D82A}">
                    <a16:rowId xmlns:a16="http://schemas.microsoft.com/office/drawing/2014/main" val="10002"/>
                  </a:ext>
                </a:extLst>
              </a:tr>
              <a:tr h="921244">
                <a:tc>
                  <a:txBody>
                    <a:bodyPr/>
                    <a:lstStyle/>
                    <a:p>
                      <a:r>
                        <a:rPr lang="es-PE" sz="1200" dirty="0"/>
                        <a:t>Gestión de Alcance</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Gestión</a:t>
                      </a:r>
                      <a:r>
                        <a:rPr lang="es-PE" sz="1200" baseline="0" dirty="0"/>
                        <a:t> del Alcance</a:t>
                      </a:r>
                      <a:endParaRPr lang="es-PE" sz="1200" dirty="0"/>
                    </a:p>
                    <a:p>
                      <a:pPr>
                        <a:buFont typeface="Wingdings" pitchFamily="2" charset="2"/>
                        <a:buChar char="ü"/>
                      </a:pPr>
                      <a:r>
                        <a:rPr lang="es-PE" sz="1200" dirty="0"/>
                        <a:t>Recopilar Requisitos</a:t>
                      </a:r>
                    </a:p>
                    <a:p>
                      <a:pPr>
                        <a:buFont typeface="Wingdings" pitchFamily="2" charset="2"/>
                        <a:buChar char="ü"/>
                      </a:pPr>
                      <a:r>
                        <a:rPr lang="es-PE" sz="1200" dirty="0"/>
                        <a:t>Definir el alcance</a:t>
                      </a:r>
                    </a:p>
                    <a:p>
                      <a:pPr>
                        <a:buFont typeface="Wingdings" pitchFamily="2" charset="2"/>
                        <a:buChar char="ü"/>
                      </a:pPr>
                      <a:r>
                        <a:rPr lang="es-PE" sz="1200" dirty="0"/>
                        <a:t>Crear el EDT</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Validar</a:t>
                      </a:r>
                      <a:r>
                        <a:rPr lang="es-PE" sz="1200" baseline="0" dirty="0"/>
                        <a:t> </a:t>
                      </a:r>
                      <a:r>
                        <a:rPr lang="es-PE" sz="1200" dirty="0"/>
                        <a:t>el alcance</a:t>
                      </a:r>
                    </a:p>
                    <a:p>
                      <a:pPr>
                        <a:buFont typeface="Wingdings" pitchFamily="2" charset="2"/>
                        <a:buChar char="ü"/>
                      </a:pPr>
                      <a:r>
                        <a:rPr lang="es-PE" sz="1200" dirty="0"/>
                        <a:t>Controlar el alcance</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3"/>
                  </a:ext>
                </a:extLst>
              </a:tr>
              <a:tr h="1788304">
                <a:tc>
                  <a:txBody>
                    <a:bodyPr/>
                    <a:lstStyle/>
                    <a:p>
                      <a:r>
                        <a:rPr lang="es-PE" sz="1200" dirty="0"/>
                        <a:t>Gestión del Cronograma</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el Cronograma</a:t>
                      </a:r>
                    </a:p>
                    <a:p>
                      <a:pPr>
                        <a:buFont typeface="Wingdings" pitchFamily="2" charset="2"/>
                        <a:buChar char="ü"/>
                      </a:pPr>
                      <a:r>
                        <a:rPr lang="es-PE" sz="1200" dirty="0"/>
                        <a:t>Definir</a:t>
                      </a:r>
                      <a:r>
                        <a:rPr lang="es-PE" sz="1200" baseline="0" dirty="0"/>
                        <a:t> las actividades</a:t>
                      </a:r>
                    </a:p>
                    <a:p>
                      <a:pPr>
                        <a:buFont typeface="Wingdings" pitchFamily="2" charset="2"/>
                        <a:buChar char="ü"/>
                      </a:pPr>
                      <a:r>
                        <a:rPr lang="es-PE" sz="1200" baseline="0" dirty="0"/>
                        <a:t>Secuenciar las actividades</a:t>
                      </a:r>
                    </a:p>
                    <a:p>
                      <a:pPr>
                        <a:buFont typeface="Wingdings" pitchFamily="2" charset="2"/>
                        <a:buChar char="ü"/>
                      </a:pPr>
                      <a:r>
                        <a:rPr lang="es-PE" sz="1200" baseline="0" dirty="0"/>
                        <a:t>Estimar la duración de las actividades</a:t>
                      </a:r>
                    </a:p>
                    <a:p>
                      <a:pPr>
                        <a:buFont typeface="Wingdings" pitchFamily="2" charset="2"/>
                        <a:buChar char="ü"/>
                      </a:pPr>
                      <a:r>
                        <a:rPr lang="es-PE" sz="1200" baseline="0" dirty="0"/>
                        <a:t>Desarrollar el cronograma</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Controlar el cronograma</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4"/>
                  </a:ext>
                </a:extLst>
              </a:tr>
              <a:tr h="921244">
                <a:tc>
                  <a:txBody>
                    <a:bodyPr/>
                    <a:lstStyle/>
                    <a:p>
                      <a:r>
                        <a:rPr lang="es-PE" sz="1200" dirty="0"/>
                        <a:t>Gestión de Costos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Gestión de los Costos</a:t>
                      </a:r>
                    </a:p>
                    <a:p>
                      <a:pPr>
                        <a:buFont typeface="Wingdings" pitchFamily="2" charset="2"/>
                        <a:buChar char="ü"/>
                      </a:pPr>
                      <a:r>
                        <a:rPr lang="es-PE" sz="1200" dirty="0"/>
                        <a:t>Estimar los costos</a:t>
                      </a:r>
                    </a:p>
                    <a:p>
                      <a:pPr>
                        <a:buFont typeface="Wingdings" pitchFamily="2" charset="2"/>
                        <a:buChar char="ü"/>
                      </a:pPr>
                      <a:r>
                        <a:rPr lang="es-PE" sz="1200" dirty="0"/>
                        <a:t>Determinar</a:t>
                      </a:r>
                      <a:r>
                        <a:rPr lang="es-PE" sz="1200" baseline="0" dirty="0"/>
                        <a:t> el presupuesto</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Controlar los costos</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5"/>
                  </a:ext>
                </a:extLst>
              </a:tr>
            </a:tbl>
          </a:graphicData>
        </a:graphic>
      </p:graphicFrame>
      <p:sp>
        <p:nvSpPr>
          <p:cNvPr id="6" name="7 Rectángulo redondeado">
            <a:extLst>
              <a:ext uri="{FF2B5EF4-FFF2-40B4-BE49-F238E27FC236}">
                <a16:creationId xmlns:a16="http://schemas.microsoft.com/office/drawing/2014/main" id="{558B4BB5-9AAC-4FA0-B9BB-3BD115230DB1}"/>
              </a:ext>
            </a:extLst>
          </p:cNvPr>
          <p:cNvSpPr/>
          <p:nvPr/>
        </p:nvSpPr>
        <p:spPr>
          <a:xfrm>
            <a:off x="1580354" y="3284984"/>
            <a:ext cx="8908134" cy="187220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00842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5135AD6-4B70-4FBE-94CF-6C022934A7EA}"/>
              </a:ext>
            </a:extLst>
          </p:cNvPr>
          <p:cNvSpPr>
            <a:spLocks noGrp="1"/>
          </p:cNvSpPr>
          <p:nvPr>
            <p:ph type="body" sz="quarter" idx="16"/>
          </p:nvPr>
        </p:nvSpPr>
        <p:spPr/>
        <p:txBody>
          <a:bodyPr/>
          <a:lstStyle/>
          <a:p>
            <a:pPr lvl="1" algn="just">
              <a:lnSpc>
                <a:spcPct val="80000"/>
              </a:lnSpc>
            </a:pPr>
            <a:r>
              <a:rPr lang="es-PE" dirty="0"/>
              <a:t>Es el proceso que consiste en establecer la cantidad de periodos de tiempo necesarios, para culminar las actividades individuales con los recursos estimados.</a:t>
            </a:r>
          </a:p>
          <a:p>
            <a:pPr lvl="1" algn="just">
              <a:lnSpc>
                <a:spcPct val="80000"/>
              </a:lnSpc>
            </a:pPr>
            <a:r>
              <a:rPr lang="es-PE" dirty="0"/>
              <a:t>Utiliza información del alcance del trabajo de la actividad, los tipos de recursos necesarios, las cantidades estimadas de los recursos y calendarios de utilización. </a:t>
            </a:r>
          </a:p>
          <a:p>
            <a:pPr lvl="1" algn="just">
              <a:lnSpc>
                <a:spcPct val="80000"/>
              </a:lnSpc>
            </a:pPr>
            <a:r>
              <a:rPr lang="es-PE" dirty="0"/>
              <a:t>El estimado de la duración se elabora de manera gradual y el proceso evalúa la calidad y disponibilidad de los datos de entrada.</a:t>
            </a:r>
          </a:p>
          <a:p>
            <a:pPr lvl="1" algn="just">
              <a:lnSpc>
                <a:spcPct val="80000"/>
              </a:lnSpc>
            </a:pPr>
            <a:r>
              <a:rPr lang="es-PE" dirty="0"/>
              <a:t>Estimar la duración de cada una de las actividades requiere de gran esfuerzo y tiene un alto grado de riesgo de no acertar en las estimaciones. </a:t>
            </a:r>
          </a:p>
          <a:p>
            <a:endParaRPr lang="es-PE" dirty="0"/>
          </a:p>
        </p:txBody>
      </p:sp>
      <p:sp>
        <p:nvSpPr>
          <p:cNvPr id="3" name="Marcador de texto 2">
            <a:extLst>
              <a:ext uri="{FF2B5EF4-FFF2-40B4-BE49-F238E27FC236}">
                <a16:creationId xmlns:a16="http://schemas.microsoft.com/office/drawing/2014/main" id="{1CC83832-4F5A-4897-B0E9-FEFA2D3FCC72}"/>
              </a:ext>
            </a:extLst>
          </p:cNvPr>
          <p:cNvSpPr>
            <a:spLocks noGrp="1"/>
          </p:cNvSpPr>
          <p:nvPr>
            <p:ph type="body" sz="quarter" idx="14"/>
          </p:nvPr>
        </p:nvSpPr>
        <p:spPr>
          <a:xfrm>
            <a:off x="453969" y="1187179"/>
            <a:ext cx="9033624" cy="477331"/>
          </a:xfrm>
        </p:spPr>
        <p:txBody>
          <a:bodyPr>
            <a:normAutofit/>
          </a:bodyPr>
          <a:lstStyle/>
          <a:p>
            <a:r>
              <a:rPr lang="es-PE" dirty="0"/>
              <a:t>Estimar la Duración de las Actividades</a:t>
            </a:r>
          </a:p>
        </p:txBody>
      </p:sp>
      <p:sp>
        <p:nvSpPr>
          <p:cNvPr id="4" name="Marcador de texto 3">
            <a:extLst>
              <a:ext uri="{FF2B5EF4-FFF2-40B4-BE49-F238E27FC236}">
                <a16:creationId xmlns:a16="http://schemas.microsoft.com/office/drawing/2014/main" id="{7E8640AE-52B6-4D93-ADF9-1CB6FF553943}"/>
              </a:ext>
            </a:extLst>
          </p:cNvPr>
          <p:cNvSpPr>
            <a:spLocks noGrp="1"/>
          </p:cNvSpPr>
          <p:nvPr>
            <p:ph type="body" sz="quarter" idx="26"/>
          </p:nvPr>
        </p:nvSpPr>
        <p:spPr/>
        <p:txBody>
          <a:bodyPr/>
          <a:lstStyle/>
          <a:p>
            <a:r>
              <a:rPr lang="es-PE" dirty="0"/>
              <a:t>Gestión De Proyectos De TI </a:t>
            </a:r>
          </a:p>
          <a:p>
            <a:endParaRPr lang="es-PE" dirty="0"/>
          </a:p>
        </p:txBody>
      </p:sp>
    </p:spTree>
    <p:extLst>
      <p:ext uri="{BB962C8B-B14F-4D97-AF65-F5344CB8AC3E}">
        <p14:creationId xmlns:p14="http://schemas.microsoft.com/office/powerpoint/2010/main" val="365439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0333E36-CE37-4F74-8D65-31886E0804D7}"/>
              </a:ext>
            </a:extLst>
          </p:cNvPr>
          <p:cNvSpPr>
            <a:spLocks noGrp="1"/>
          </p:cNvSpPr>
          <p:nvPr>
            <p:ph type="body" sz="quarter" idx="14"/>
          </p:nvPr>
        </p:nvSpPr>
        <p:spPr/>
        <p:txBody>
          <a:bodyPr>
            <a:normAutofit fontScale="77500" lnSpcReduction="20000"/>
          </a:bodyPr>
          <a:lstStyle/>
          <a:p>
            <a:r>
              <a:rPr lang="es-PE" dirty="0"/>
              <a:t>Estimar la Duración de las Actividades</a:t>
            </a:r>
          </a:p>
          <a:p>
            <a:r>
              <a:rPr lang="es-ES" dirty="0"/>
              <a:t>Mapa del Proceso</a:t>
            </a:r>
            <a:endParaRPr lang="es-PE" dirty="0"/>
          </a:p>
        </p:txBody>
      </p:sp>
      <p:sp>
        <p:nvSpPr>
          <p:cNvPr id="6" name="Marcador de texto 5">
            <a:extLst>
              <a:ext uri="{FF2B5EF4-FFF2-40B4-BE49-F238E27FC236}">
                <a16:creationId xmlns:a16="http://schemas.microsoft.com/office/drawing/2014/main" id="{9F29023F-5C92-40CA-B4C9-EBCF72DB4BF2}"/>
              </a:ext>
            </a:extLst>
          </p:cNvPr>
          <p:cNvSpPr>
            <a:spLocks noGrp="1"/>
          </p:cNvSpPr>
          <p:nvPr>
            <p:ph type="body" sz="quarter" idx="26"/>
          </p:nvPr>
        </p:nvSpPr>
        <p:spPr/>
        <p:txBody>
          <a:bodyPr/>
          <a:lstStyle/>
          <a:p>
            <a:r>
              <a:rPr lang="es-PE" dirty="0"/>
              <a:t>Gestión De Proyectos De TI </a:t>
            </a:r>
          </a:p>
          <a:p>
            <a:endParaRPr lang="es-PE" dirty="0"/>
          </a:p>
        </p:txBody>
      </p:sp>
      <p:pic>
        <p:nvPicPr>
          <p:cNvPr id="26" name="Picture 5">
            <a:extLst>
              <a:ext uri="{FF2B5EF4-FFF2-40B4-BE49-F238E27FC236}">
                <a16:creationId xmlns:a16="http://schemas.microsoft.com/office/drawing/2014/main" id="{BC9845A3-02FE-48A5-A75C-65DF474EF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137" y="2919737"/>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830 Flecha derecha">
            <a:extLst>
              <a:ext uri="{FF2B5EF4-FFF2-40B4-BE49-F238E27FC236}">
                <a16:creationId xmlns:a16="http://schemas.microsoft.com/office/drawing/2014/main" id="{35DE1B5B-9502-4DE7-9F83-008323063B1F}"/>
              </a:ext>
            </a:extLst>
          </p:cNvPr>
          <p:cNvSpPr/>
          <p:nvPr/>
        </p:nvSpPr>
        <p:spPr>
          <a:xfrm>
            <a:off x="4559569" y="3736289"/>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28" name="831 Flecha derecha">
            <a:extLst>
              <a:ext uri="{FF2B5EF4-FFF2-40B4-BE49-F238E27FC236}">
                <a16:creationId xmlns:a16="http://schemas.microsoft.com/office/drawing/2014/main" id="{58A0423B-5C60-4106-8DA7-27FAEF6F6240}"/>
              </a:ext>
            </a:extLst>
          </p:cNvPr>
          <p:cNvSpPr/>
          <p:nvPr/>
        </p:nvSpPr>
        <p:spPr>
          <a:xfrm>
            <a:off x="8075623" y="3660596"/>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a:p>
        </p:txBody>
      </p:sp>
      <p:pic>
        <p:nvPicPr>
          <p:cNvPr id="29" name="Picture 8" descr="stock photo : Factory with solar panels 3d illustration">
            <a:extLst>
              <a:ext uri="{FF2B5EF4-FFF2-40B4-BE49-F238E27FC236}">
                <a16:creationId xmlns:a16="http://schemas.microsoft.com/office/drawing/2014/main" id="{0CF606F1-3F52-4984-8CD6-271BDBA81E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900" y="5281942"/>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30" name="833 CuadroTexto">
            <a:extLst>
              <a:ext uri="{FF2B5EF4-FFF2-40B4-BE49-F238E27FC236}">
                <a16:creationId xmlns:a16="http://schemas.microsoft.com/office/drawing/2014/main" id="{A31E1A87-AF32-49A8-A5DE-3AEF60A2A43E}"/>
              </a:ext>
            </a:extLst>
          </p:cNvPr>
          <p:cNvSpPr txBox="1"/>
          <p:nvPr/>
        </p:nvSpPr>
        <p:spPr>
          <a:xfrm>
            <a:off x="1947099" y="6166864"/>
            <a:ext cx="1515883" cy="646331"/>
          </a:xfrm>
          <a:prstGeom prst="rect">
            <a:avLst/>
          </a:prstGeom>
          <a:noFill/>
        </p:spPr>
        <p:txBody>
          <a:bodyPr wrap="square" rtlCol="0">
            <a:spAutoFit/>
          </a:bodyPr>
          <a:lstStyle/>
          <a:p>
            <a:r>
              <a:rPr lang="es-PE" sz="1200" b="1" dirty="0"/>
              <a:t>Factores Ambientales de la Empresa</a:t>
            </a:r>
          </a:p>
        </p:txBody>
      </p:sp>
      <p:sp>
        <p:nvSpPr>
          <p:cNvPr id="31" name="834 CuadroTexto">
            <a:extLst>
              <a:ext uri="{FF2B5EF4-FFF2-40B4-BE49-F238E27FC236}">
                <a16:creationId xmlns:a16="http://schemas.microsoft.com/office/drawing/2014/main" id="{39A34B18-14CD-444A-A104-314C83BEE615}"/>
              </a:ext>
            </a:extLst>
          </p:cNvPr>
          <p:cNvSpPr txBox="1"/>
          <p:nvPr/>
        </p:nvSpPr>
        <p:spPr>
          <a:xfrm>
            <a:off x="5563967" y="5506279"/>
            <a:ext cx="1155843" cy="646331"/>
          </a:xfrm>
          <a:prstGeom prst="rect">
            <a:avLst/>
          </a:prstGeom>
          <a:noFill/>
        </p:spPr>
        <p:txBody>
          <a:bodyPr wrap="square" rtlCol="0">
            <a:spAutoFit/>
          </a:bodyPr>
          <a:lstStyle/>
          <a:p>
            <a:r>
              <a:rPr lang="es-PE" sz="1200" b="1" dirty="0"/>
              <a:t>Activos de los Procesos de la Organización</a:t>
            </a:r>
          </a:p>
        </p:txBody>
      </p:sp>
      <p:pic>
        <p:nvPicPr>
          <p:cNvPr id="32" name="Picture 2">
            <a:extLst>
              <a:ext uri="{FF2B5EF4-FFF2-40B4-BE49-F238E27FC236}">
                <a16:creationId xmlns:a16="http://schemas.microsoft.com/office/drawing/2014/main" id="{6B506144-89FC-4891-840D-AC75AC9A5E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6250" y="1943476"/>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836 CuadroTexto">
            <a:extLst>
              <a:ext uri="{FF2B5EF4-FFF2-40B4-BE49-F238E27FC236}">
                <a16:creationId xmlns:a16="http://schemas.microsoft.com/office/drawing/2014/main" id="{69AB7F55-ECB3-4D93-BB02-866D416BBB43}"/>
              </a:ext>
            </a:extLst>
          </p:cNvPr>
          <p:cNvSpPr txBox="1"/>
          <p:nvPr/>
        </p:nvSpPr>
        <p:spPr>
          <a:xfrm>
            <a:off x="2694327" y="2020296"/>
            <a:ext cx="1481346" cy="461665"/>
          </a:xfrm>
          <a:prstGeom prst="rect">
            <a:avLst/>
          </a:prstGeom>
          <a:noFill/>
        </p:spPr>
        <p:txBody>
          <a:bodyPr wrap="square" rtlCol="0">
            <a:spAutoFit/>
          </a:bodyPr>
          <a:lstStyle/>
          <a:p>
            <a:r>
              <a:rPr lang="es-PE" sz="1200" b="1" dirty="0"/>
              <a:t>Plan de Gestión del Cronograma</a:t>
            </a:r>
          </a:p>
        </p:txBody>
      </p:sp>
      <p:pic>
        <p:nvPicPr>
          <p:cNvPr id="34" name="Picture 4">
            <a:extLst>
              <a:ext uri="{FF2B5EF4-FFF2-40B4-BE49-F238E27FC236}">
                <a16:creationId xmlns:a16="http://schemas.microsoft.com/office/drawing/2014/main" id="{82F2BE79-E271-4594-8919-F7FC3101C2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228" y="2456734"/>
            <a:ext cx="672381" cy="67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839 CuadroTexto">
            <a:extLst>
              <a:ext uri="{FF2B5EF4-FFF2-40B4-BE49-F238E27FC236}">
                <a16:creationId xmlns:a16="http://schemas.microsoft.com/office/drawing/2014/main" id="{FD8EAD21-1421-48CF-9D51-A8BC3BB86C28}"/>
              </a:ext>
            </a:extLst>
          </p:cNvPr>
          <p:cNvSpPr txBox="1"/>
          <p:nvPr/>
        </p:nvSpPr>
        <p:spPr>
          <a:xfrm>
            <a:off x="881227" y="3084913"/>
            <a:ext cx="1090488" cy="461665"/>
          </a:xfrm>
          <a:prstGeom prst="rect">
            <a:avLst/>
          </a:prstGeom>
          <a:noFill/>
        </p:spPr>
        <p:txBody>
          <a:bodyPr wrap="square" rtlCol="0">
            <a:spAutoFit/>
          </a:bodyPr>
          <a:lstStyle/>
          <a:p>
            <a:r>
              <a:rPr lang="es-PE" sz="1200" b="1" dirty="0"/>
              <a:t>Lista de Actividades</a:t>
            </a:r>
          </a:p>
        </p:txBody>
      </p:sp>
      <p:sp>
        <p:nvSpPr>
          <p:cNvPr id="36" name="840 CuadroTexto">
            <a:extLst>
              <a:ext uri="{FF2B5EF4-FFF2-40B4-BE49-F238E27FC236}">
                <a16:creationId xmlns:a16="http://schemas.microsoft.com/office/drawing/2014/main" id="{4C223981-0C7D-436D-966D-73C4C94C9CCB}"/>
              </a:ext>
            </a:extLst>
          </p:cNvPr>
          <p:cNvSpPr txBox="1"/>
          <p:nvPr/>
        </p:nvSpPr>
        <p:spPr>
          <a:xfrm>
            <a:off x="1814881" y="3981101"/>
            <a:ext cx="1090488" cy="461665"/>
          </a:xfrm>
          <a:prstGeom prst="rect">
            <a:avLst/>
          </a:prstGeom>
          <a:noFill/>
        </p:spPr>
        <p:txBody>
          <a:bodyPr wrap="square" rtlCol="0">
            <a:spAutoFit/>
          </a:bodyPr>
          <a:lstStyle/>
          <a:p>
            <a:r>
              <a:rPr lang="es-PE" sz="1200" b="1" dirty="0"/>
              <a:t>Calendario de Recursos</a:t>
            </a:r>
          </a:p>
        </p:txBody>
      </p:sp>
      <p:sp>
        <p:nvSpPr>
          <p:cNvPr id="37" name="841 CuadroTexto">
            <a:extLst>
              <a:ext uri="{FF2B5EF4-FFF2-40B4-BE49-F238E27FC236}">
                <a16:creationId xmlns:a16="http://schemas.microsoft.com/office/drawing/2014/main" id="{C0928500-A29A-4714-8697-9CBE6A282230}"/>
              </a:ext>
            </a:extLst>
          </p:cNvPr>
          <p:cNvSpPr txBox="1"/>
          <p:nvPr/>
        </p:nvSpPr>
        <p:spPr>
          <a:xfrm>
            <a:off x="7338710" y="4859962"/>
            <a:ext cx="1507891" cy="246221"/>
          </a:xfrm>
          <a:prstGeom prst="rect">
            <a:avLst/>
          </a:prstGeom>
          <a:noFill/>
        </p:spPr>
        <p:txBody>
          <a:bodyPr wrap="square" rtlCol="0">
            <a:spAutoFit/>
          </a:bodyPr>
          <a:lstStyle/>
          <a:p>
            <a:r>
              <a:rPr lang="es-PE" sz="1000" b="1" u="sng" dirty="0">
                <a:solidFill>
                  <a:srgbClr val="FF0000"/>
                </a:solidFill>
              </a:rPr>
              <a:t>ACTUALIZACIONES</a:t>
            </a:r>
          </a:p>
        </p:txBody>
      </p:sp>
      <p:pic>
        <p:nvPicPr>
          <p:cNvPr id="38" name="Picture 12">
            <a:extLst>
              <a:ext uri="{FF2B5EF4-FFF2-40B4-BE49-F238E27FC236}">
                <a16:creationId xmlns:a16="http://schemas.microsoft.com/office/drawing/2014/main" id="{55F2AD24-4047-4CE5-AC7D-52154359EE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6541" y="5322032"/>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843 CuadroTexto">
            <a:extLst>
              <a:ext uri="{FF2B5EF4-FFF2-40B4-BE49-F238E27FC236}">
                <a16:creationId xmlns:a16="http://schemas.microsoft.com/office/drawing/2014/main" id="{802EF111-3E51-4D84-B9B8-7B902365FDA3}"/>
              </a:ext>
            </a:extLst>
          </p:cNvPr>
          <p:cNvSpPr txBox="1"/>
          <p:nvPr/>
        </p:nvSpPr>
        <p:spPr>
          <a:xfrm>
            <a:off x="8571048" y="6188689"/>
            <a:ext cx="1071550" cy="461665"/>
          </a:xfrm>
          <a:prstGeom prst="rect">
            <a:avLst/>
          </a:prstGeom>
          <a:noFill/>
        </p:spPr>
        <p:txBody>
          <a:bodyPr wrap="square" rtlCol="0">
            <a:spAutoFit/>
          </a:bodyPr>
          <a:lstStyle/>
          <a:p>
            <a:r>
              <a:rPr lang="es-PE" sz="1200" b="1" dirty="0"/>
              <a:t>Documentos del Proyecto</a:t>
            </a:r>
          </a:p>
        </p:txBody>
      </p:sp>
      <p:cxnSp>
        <p:nvCxnSpPr>
          <p:cNvPr id="40" name="844 Conector recto de flecha">
            <a:extLst>
              <a:ext uri="{FF2B5EF4-FFF2-40B4-BE49-F238E27FC236}">
                <a16:creationId xmlns:a16="http://schemas.microsoft.com/office/drawing/2014/main" id="{CC1C9189-1FF6-4E53-BAF9-04B75311004F}"/>
              </a:ext>
            </a:extLst>
          </p:cNvPr>
          <p:cNvCxnSpPr/>
          <p:nvPr/>
        </p:nvCxnSpPr>
        <p:spPr>
          <a:xfrm>
            <a:off x="8193131" y="5144500"/>
            <a:ext cx="535775" cy="2001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41" name="Picture 2">
            <a:extLst>
              <a:ext uri="{FF2B5EF4-FFF2-40B4-BE49-F238E27FC236}">
                <a16:creationId xmlns:a16="http://schemas.microsoft.com/office/drawing/2014/main" id="{AB82D5BE-7755-4CD9-96B6-63859575FD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5897" y="4441331"/>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a:extLst>
              <a:ext uri="{FF2B5EF4-FFF2-40B4-BE49-F238E27FC236}">
                <a16:creationId xmlns:a16="http://schemas.microsoft.com/office/drawing/2014/main" id="{295A3FE4-F3FC-4504-9E2E-8BBEEF0340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59593" y="3407261"/>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848 CuadroTexto">
            <a:extLst>
              <a:ext uri="{FF2B5EF4-FFF2-40B4-BE49-F238E27FC236}">
                <a16:creationId xmlns:a16="http://schemas.microsoft.com/office/drawing/2014/main" id="{80743BA7-5DAB-4CFF-8B58-D80B6907B12B}"/>
              </a:ext>
            </a:extLst>
          </p:cNvPr>
          <p:cNvSpPr txBox="1"/>
          <p:nvPr/>
        </p:nvSpPr>
        <p:spPr>
          <a:xfrm>
            <a:off x="4559569" y="4856830"/>
            <a:ext cx="1090488" cy="461665"/>
          </a:xfrm>
          <a:prstGeom prst="rect">
            <a:avLst/>
          </a:prstGeom>
          <a:noFill/>
        </p:spPr>
        <p:txBody>
          <a:bodyPr wrap="square" rtlCol="0">
            <a:spAutoFit/>
          </a:bodyPr>
          <a:lstStyle/>
          <a:p>
            <a:r>
              <a:rPr lang="es-PE" sz="1200" b="1" dirty="0"/>
              <a:t>Registro de Riesgos</a:t>
            </a:r>
          </a:p>
        </p:txBody>
      </p:sp>
      <p:pic>
        <p:nvPicPr>
          <p:cNvPr id="44" name="Picture 6">
            <a:extLst>
              <a:ext uri="{FF2B5EF4-FFF2-40B4-BE49-F238E27FC236}">
                <a16:creationId xmlns:a16="http://schemas.microsoft.com/office/drawing/2014/main" id="{3C2CF6BB-08A4-45B2-8E5C-8FE32C026B6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6848"/>
          <a:stretch/>
        </p:blipFill>
        <p:spPr bwMode="auto">
          <a:xfrm>
            <a:off x="5600904" y="1873138"/>
            <a:ext cx="96134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850 CuadroTexto">
            <a:extLst>
              <a:ext uri="{FF2B5EF4-FFF2-40B4-BE49-F238E27FC236}">
                <a16:creationId xmlns:a16="http://schemas.microsoft.com/office/drawing/2014/main" id="{FEBC351E-2DC8-4181-A162-E8CFD3B44C65}"/>
              </a:ext>
            </a:extLst>
          </p:cNvPr>
          <p:cNvSpPr txBox="1"/>
          <p:nvPr/>
        </p:nvSpPr>
        <p:spPr>
          <a:xfrm>
            <a:off x="5003026" y="2506643"/>
            <a:ext cx="1090488" cy="461665"/>
          </a:xfrm>
          <a:prstGeom prst="rect">
            <a:avLst/>
          </a:prstGeom>
          <a:noFill/>
        </p:spPr>
        <p:txBody>
          <a:bodyPr wrap="square" rtlCol="0">
            <a:spAutoFit/>
          </a:bodyPr>
          <a:lstStyle/>
          <a:p>
            <a:r>
              <a:rPr lang="es-PE" sz="1200" b="1" dirty="0"/>
              <a:t>Juicio de expertos</a:t>
            </a:r>
          </a:p>
        </p:txBody>
      </p:sp>
      <p:sp>
        <p:nvSpPr>
          <p:cNvPr id="46" name="856 CuadroTexto">
            <a:extLst>
              <a:ext uri="{FF2B5EF4-FFF2-40B4-BE49-F238E27FC236}">
                <a16:creationId xmlns:a16="http://schemas.microsoft.com/office/drawing/2014/main" id="{895A73F3-C964-4F6D-BF8E-CD428512DDA1}"/>
              </a:ext>
            </a:extLst>
          </p:cNvPr>
          <p:cNvSpPr txBox="1"/>
          <p:nvPr/>
        </p:nvSpPr>
        <p:spPr>
          <a:xfrm>
            <a:off x="8454473" y="2797260"/>
            <a:ext cx="1090488" cy="461665"/>
          </a:xfrm>
          <a:prstGeom prst="rect">
            <a:avLst/>
          </a:prstGeom>
          <a:noFill/>
        </p:spPr>
        <p:txBody>
          <a:bodyPr wrap="square" rtlCol="0">
            <a:spAutoFit/>
          </a:bodyPr>
          <a:lstStyle/>
          <a:p>
            <a:r>
              <a:rPr lang="es-PE" sz="1200" b="1" dirty="0"/>
              <a:t>Estimación paramétrica</a:t>
            </a:r>
          </a:p>
        </p:txBody>
      </p:sp>
      <p:sp>
        <p:nvSpPr>
          <p:cNvPr id="47" name="858 CuadroTexto">
            <a:extLst>
              <a:ext uri="{FF2B5EF4-FFF2-40B4-BE49-F238E27FC236}">
                <a16:creationId xmlns:a16="http://schemas.microsoft.com/office/drawing/2014/main" id="{6C5444AD-977E-4932-B138-06FFEF77926C}"/>
              </a:ext>
            </a:extLst>
          </p:cNvPr>
          <p:cNvSpPr txBox="1"/>
          <p:nvPr/>
        </p:nvSpPr>
        <p:spPr>
          <a:xfrm>
            <a:off x="9458946" y="2833755"/>
            <a:ext cx="1290223" cy="461665"/>
          </a:xfrm>
          <a:prstGeom prst="rect">
            <a:avLst/>
          </a:prstGeom>
          <a:noFill/>
        </p:spPr>
        <p:txBody>
          <a:bodyPr wrap="square" rtlCol="0">
            <a:spAutoFit/>
          </a:bodyPr>
          <a:lstStyle/>
          <a:p>
            <a:r>
              <a:rPr lang="es-PE" sz="1200" b="1" dirty="0"/>
              <a:t>Estimación por tres valores</a:t>
            </a:r>
          </a:p>
        </p:txBody>
      </p:sp>
      <p:pic>
        <p:nvPicPr>
          <p:cNvPr id="48" name="Picture 10">
            <a:extLst>
              <a:ext uri="{FF2B5EF4-FFF2-40B4-BE49-F238E27FC236}">
                <a16:creationId xmlns:a16="http://schemas.microsoft.com/office/drawing/2014/main" id="{BC9C1A97-405A-452B-B330-0327F7CAAA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47215" y="5508702"/>
            <a:ext cx="882562" cy="63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10" descr="stock vector : folder with documents">
            <a:extLst>
              <a:ext uri="{FF2B5EF4-FFF2-40B4-BE49-F238E27FC236}">
                <a16:creationId xmlns:a16="http://schemas.microsoft.com/office/drawing/2014/main" id="{81228053-8E18-487C-845D-3001911ADA0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4086"/>
          <a:stretch/>
        </p:blipFill>
        <p:spPr bwMode="auto">
          <a:xfrm>
            <a:off x="4702146" y="5382454"/>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50" name="862 CuadroTexto">
            <a:extLst>
              <a:ext uri="{FF2B5EF4-FFF2-40B4-BE49-F238E27FC236}">
                <a16:creationId xmlns:a16="http://schemas.microsoft.com/office/drawing/2014/main" id="{AF77FDAC-14DC-4D50-B181-E5474CD326CD}"/>
              </a:ext>
            </a:extLst>
          </p:cNvPr>
          <p:cNvSpPr txBox="1"/>
          <p:nvPr/>
        </p:nvSpPr>
        <p:spPr>
          <a:xfrm>
            <a:off x="3673807" y="5492772"/>
            <a:ext cx="1071550" cy="646331"/>
          </a:xfrm>
          <a:prstGeom prst="rect">
            <a:avLst/>
          </a:prstGeom>
          <a:noFill/>
        </p:spPr>
        <p:txBody>
          <a:bodyPr wrap="square" rtlCol="0">
            <a:spAutoFit/>
          </a:bodyPr>
          <a:lstStyle/>
          <a:p>
            <a:r>
              <a:rPr lang="es-PE" sz="1200" b="1" dirty="0"/>
              <a:t>Estructura de desglose de recursos</a:t>
            </a:r>
          </a:p>
        </p:txBody>
      </p:sp>
      <p:pic>
        <p:nvPicPr>
          <p:cNvPr id="51" name="Picture 6" descr="https://encrypted-tbn1.gstatic.com/images?q=tbn:ANd9GcT4V3lAuOvBzIuBvhOj8FksC5zd7lt_T5hEQnU4JGtw4_iXuodAwQ">
            <a:extLst>
              <a:ext uri="{FF2B5EF4-FFF2-40B4-BE49-F238E27FC236}">
                <a16:creationId xmlns:a16="http://schemas.microsoft.com/office/drawing/2014/main" id="{8D2AB2CA-18E2-4BE0-800A-E3C08DC30E5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22766" y="2516213"/>
            <a:ext cx="941354" cy="609741"/>
          </a:xfrm>
          <a:prstGeom prst="rect">
            <a:avLst/>
          </a:prstGeom>
          <a:noFill/>
          <a:extLst>
            <a:ext uri="{909E8E84-426E-40DD-AFC4-6F175D3DCCD1}">
              <a14:hiddenFill xmlns:a14="http://schemas.microsoft.com/office/drawing/2010/main">
                <a:solidFill>
                  <a:srgbClr val="FFFFFF"/>
                </a:solidFill>
              </a14:hiddenFill>
            </a:ext>
          </a:extLst>
        </p:spPr>
      </p:pic>
      <p:sp>
        <p:nvSpPr>
          <p:cNvPr id="52" name="864 CuadroTexto">
            <a:extLst>
              <a:ext uri="{FF2B5EF4-FFF2-40B4-BE49-F238E27FC236}">
                <a16:creationId xmlns:a16="http://schemas.microsoft.com/office/drawing/2014/main" id="{768DCACE-D07D-4CCA-BF37-1AEA0A08F108}"/>
              </a:ext>
            </a:extLst>
          </p:cNvPr>
          <p:cNvSpPr txBox="1"/>
          <p:nvPr/>
        </p:nvSpPr>
        <p:spPr>
          <a:xfrm>
            <a:off x="3348199" y="3162654"/>
            <a:ext cx="1090488" cy="461665"/>
          </a:xfrm>
          <a:prstGeom prst="rect">
            <a:avLst/>
          </a:prstGeom>
          <a:noFill/>
        </p:spPr>
        <p:txBody>
          <a:bodyPr wrap="square" rtlCol="0">
            <a:spAutoFit/>
          </a:bodyPr>
          <a:lstStyle/>
          <a:p>
            <a:r>
              <a:rPr lang="es-PE" sz="1200" b="1" dirty="0"/>
              <a:t>Atributos de la actividad</a:t>
            </a:r>
          </a:p>
        </p:txBody>
      </p:sp>
      <p:sp>
        <p:nvSpPr>
          <p:cNvPr id="53" name="865 CuadroTexto">
            <a:extLst>
              <a:ext uri="{FF2B5EF4-FFF2-40B4-BE49-F238E27FC236}">
                <a16:creationId xmlns:a16="http://schemas.microsoft.com/office/drawing/2014/main" id="{C584FC75-4A83-4A68-9411-97221D018005}"/>
              </a:ext>
            </a:extLst>
          </p:cNvPr>
          <p:cNvSpPr txBox="1"/>
          <p:nvPr/>
        </p:nvSpPr>
        <p:spPr>
          <a:xfrm>
            <a:off x="3519627" y="3729629"/>
            <a:ext cx="1245096" cy="646331"/>
          </a:xfrm>
          <a:prstGeom prst="rect">
            <a:avLst/>
          </a:prstGeom>
          <a:noFill/>
        </p:spPr>
        <p:txBody>
          <a:bodyPr wrap="square" rtlCol="0">
            <a:spAutoFit/>
          </a:bodyPr>
          <a:lstStyle/>
          <a:p>
            <a:r>
              <a:rPr lang="es-PE" sz="1200" b="1" dirty="0"/>
              <a:t>Requisitos de recursos de las actividades</a:t>
            </a:r>
          </a:p>
        </p:txBody>
      </p:sp>
      <p:pic>
        <p:nvPicPr>
          <p:cNvPr id="54" name="Picture 9">
            <a:extLst>
              <a:ext uri="{FF2B5EF4-FFF2-40B4-BE49-F238E27FC236}">
                <a16:creationId xmlns:a16="http://schemas.microsoft.com/office/drawing/2014/main" id="{12D439E3-1168-41C2-A423-7220D824A9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1556" y="3770855"/>
            <a:ext cx="727685" cy="59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a:extLst>
              <a:ext uri="{FF2B5EF4-FFF2-40B4-BE49-F238E27FC236}">
                <a16:creationId xmlns:a16="http://schemas.microsoft.com/office/drawing/2014/main" id="{69B06B96-6B97-4046-8285-768728670F1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1748" y="4396439"/>
            <a:ext cx="556435" cy="75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868 CuadroTexto">
            <a:extLst>
              <a:ext uri="{FF2B5EF4-FFF2-40B4-BE49-F238E27FC236}">
                <a16:creationId xmlns:a16="http://schemas.microsoft.com/office/drawing/2014/main" id="{33F045E5-3BC9-4011-B5BC-EA186A7CC441}"/>
              </a:ext>
            </a:extLst>
          </p:cNvPr>
          <p:cNvSpPr txBox="1"/>
          <p:nvPr/>
        </p:nvSpPr>
        <p:spPr>
          <a:xfrm>
            <a:off x="1500712" y="4523394"/>
            <a:ext cx="1204007" cy="646331"/>
          </a:xfrm>
          <a:prstGeom prst="rect">
            <a:avLst/>
          </a:prstGeom>
          <a:noFill/>
        </p:spPr>
        <p:txBody>
          <a:bodyPr wrap="square" rtlCol="0">
            <a:spAutoFit/>
          </a:bodyPr>
          <a:lstStyle/>
          <a:p>
            <a:r>
              <a:rPr lang="es-PE" sz="1200" b="1" dirty="0"/>
              <a:t>Enunciado del alcance del proyecto</a:t>
            </a:r>
          </a:p>
        </p:txBody>
      </p:sp>
      <p:pic>
        <p:nvPicPr>
          <p:cNvPr id="57" name="Picture 2">
            <a:extLst>
              <a:ext uri="{FF2B5EF4-FFF2-40B4-BE49-F238E27FC236}">
                <a16:creationId xmlns:a16="http://schemas.microsoft.com/office/drawing/2014/main" id="{A8BB928C-A86B-42AA-A991-F9CF17FB7D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18196" y="1891753"/>
            <a:ext cx="1122947" cy="55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869 CuadroTexto">
            <a:extLst>
              <a:ext uri="{FF2B5EF4-FFF2-40B4-BE49-F238E27FC236}">
                <a16:creationId xmlns:a16="http://schemas.microsoft.com/office/drawing/2014/main" id="{CA7BC9C3-BDB6-42E9-9400-281B6E8A1F96}"/>
              </a:ext>
            </a:extLst>
          </p:cNvPr>
          <p:cNvSpPr txBox="1"/>
          <p:nvPr/>
        </p:nvSpPr>
        <p:spPr>
          <a:xfrm>
            <a:off x="7073746" y="2440179"/>
            <a:ext cx="1090488" cy="461665"/>
          </a:xfrm>
          <a:prstGeom prst="rect">
            <a:avLst/>
          </a:prstGeom>
          <a:noFill/>
        </p:spPr>
        <p:txBody>
          <a:bodyPr wrap="square" rtlCol="0">
            <a:spAutoFit/>
          </a:bodyPr>
          <a:lstStyle/>
          <a:p>
            <a:r>
              <a:rPr lang="es-PE" sz="1200" b="1" dirty="0"/>
              <a:t>Estimación por analogía</a:t>
            </a:r>
          </a:p>
        </p:txBody>
      </p:sp>
      <p:pic>
        <p:nvPicPr>
          <p:cNvPr id="59" name="Picture 3">
            <a:extLst>
              <a:ext uri="{FF2B5EF4-FFF2-40B4-BE49-F238E27FC236}">
                <a16:creationId xmlns:a16="http://schemas.microsoft.com/office/drawing/2014/main" id="{B8473BC9-7BB5-4B05-9C6A-F58A0E1F24D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91208" y="1983086"/>
            <a:ext cx="970377" cy="695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a:extLst>
              <a:ext uri="{FF2B5EF4-FFF2-40B4-BE49-F238E27FC236}">
                <a16:creationId xmlns:a16="http://schemas.microsoft.com/office/drawing/2014/main" id="{C5C46EEB-15CD-48EB-BA8A-2546461708B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783890" y="1889105"/>
            <a:ext cx="335466" cy="842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8">
            <a:extLst>
              <a:ext uri="{FF2B5EF4-FFF2-40B4-BE49-F238E27FC236}">
                <a16:creationId xmlns:a16="http://schemas.microsoft.com/office/drawing/2014/main" id="{02D4FB82-B911-4D7C-AE78-8FB277FD73A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7294" t="21431" r="17447"/>
          <a:stretch/>
        </p:blipFill>
        <p:spPr bwMode="auto">
          <a:xfrm>
            <a:off x="10634100" y="1836023"/>
            <a:ext cx="873921" cy="96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871 CuadroTexto">
            <a:extLst>
              <a:ext uri="{FF2B5EF4-FFF2-40B4-BE49-F238E27FC236}">
                <a16:creationId xmlns:a16="http://schemas.microsoft.com/office/drawing/2014/main" id="{90E27D01-2A0A-455F-A3B8-82B3B8D0B9C2}"/>
              </a:ext>
            </a:extLst>
          </p:cNvPr>
          <p:cNvSpPr txBox="1"/>
          <p:nvPr/>
        </p:nvSpPr>
        <p:spPr>
          <a:xfrm>
            <a:off x="10527959" y="2769279"/>
            <a:ext cx="1477513" cy="461665"/>
          </a:xfrm>
          <a:prstGeom prst="rect">
            <a:avLst/>
          </a:prstGeom>
          <a:noFill/>
        </p:spPr>
        <p:txBody>
          <a:bodyPr wrap="square" rtlCol="0">
            <a:spAutoFit/>
          </a:bodyPr>
          <a:lstStyle/>
          <a:p>
            <a:r>
              <a:rPr lang="es-PE" sz="1200" b="1" dirty="0"/>
              <a:t>Técnicas grupales de toma de decisiones</a:t>
            </a:r>
          </a:p>
        </p:txBody>
      </p:sp>
      <p:pic>
        <p:nvPicPr>
          <p:cNvPr id="63" name="Picture 5">
            <a:extLst>
              <a:ext uri="{FF2B5EF4-FFF2-40B4-BE49-F238E27FC236}">
                <a16:creationId xmlns:a16="http://schemas.microsoft.com/office/drawing/2014/main" id="{87C7D32C-A330-4F86-AE1D-FC997E0FD7A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20334" r="65266" b="33439"/>
          <a:stretch/>
        </p:blipFill>
        <p:spPr bwMode="auto">
          <a:xfrm>
            <a:off x="4977521" y="3031958"/>
            <a:ext cx="959445" cy="76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873 CuadroTexto">
            <a:extLst>
              <a:ext uri="{FF2B5EF4-FFF2-40B4-BE49-F238E27FC236}">
                <a16:creationId xmlns:a16="http://schemas.microsoft.com/office/drawing/2014/main" id="{76EDD6DD-1603-409E-96C4-30C930AF2BEE}"/>
              </a:ext>
            </a:extLst>
          </p:cNvPr>
          <p:cNvSpPr txBox="1"/>
          <p:nvPr/>
        </p:nvSpPr>
        <p:spPr>
          <a:xfrm>
            <a:off x="5833597" y="2975213"/>
            <a:ext cx="1090488" cy="461665"/>
          </a:xfrm>
          <a:prstGeom prst="rect">
            <a:avLst/>
          </a:prstGeom>
          <a:noFill/>
        </p:spPr>
        <p:txBody>
          <a:bodyPr wrap="square" rtlCol="0">
            <a:spAutoFit/>
          </a:bodyPr>
          <a:lstStyle/>
          <a:p>
            <a:r>
              <a:rPr lang="es-PE" sz="1200" b="1" dirty="0"/>
              <a:t>Análisis de la Reserva</a:t>
            </a:r>
          </a:p>
        </p:txBody>
      </p:sp>
      <p:pic>
        <p:nvPicPr>
          <p:cNvPr id="65" name="Picture 6">
            <a:extLst>
              <a:ext uri="{FF2B5EF4-FFF2-40B4-BE49-F238E27FC236}">
                <a16:creationId xmlns:a16="http://schemas.microsoft.com/office/drawing/2014/main" id="{E73188A2-2E15-443F-B72A-B9D1A932351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409948" y="3628468"/>
            <a:ext cx="578586" cy="77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875 CuadroTexto">
            <a:extLst>
              <a:ext uri="{FF2B5EF4-FFF2-40B4-BE49-F238E27FC236}">
                <a16:creationId xmlns:a16="http://schemas.microsoft.com/office/drawing/2014/main" id="{6EC524B8-E980-4721-B0F9-B9784F099601}"/>
              </a:ext>
            </a:extLst>
          </p:cNvPr>
          <p:cNvSpPr txBox="1"/>
          <p:nvPr/>
        </p:nvSpPr>
        <p:spPr>
          <a:xfrm>
            <a:off x="9094089" y="4491359"/>
            <a:ext cx="1090488" cy="646331"/>
          </a:xfrm>
          <a:prstGeom prst="rect">
            <a:avLst/>
          </a:prstGeom>
          <a:noFill/>
        </p:spPr>
        <p:txBody>
          <a:bodyPr wrap="square" rtlCol="0">
            <a:spAutoFit/>
          </a:bodyPr>
          <a:lstStyle/>
          <a:p>
            <a:r>
              <a:rPr lang="es-PE" sz="1200" b="1" dirty="0"/>
              <a:t>Estimación de la duración de actividades</a:t>
            </a:r>
          </a:p>
        </p:txBody>
      </p:sp>
      <p:cxnSp>
        <p:nvCxnSpPr>
          <p:cNvPr id="67" name="876 Conector recto">
            <a:extLst>
              <a:ext uri="{FF2B5EF4-FFF2-40B4-BE49-F238E27FC236}">
                <a16:creationId xmlns:a16="http://schemas.microsoft.com/office/drawing/2014/main" id="{C01C2640-B9E8-494C-B3C9-34365D3EEFE3}"/>
              </a:ext>
            </a:extLst>
          </p:cNvPr>
          <p:cNvCxnSpPr/>
          <p:nvPr/>
        </p:nvCxnSpPr>
        <p:spPr>
          <a:xfrm>
            <a:off x="4701915" y="1989508"/>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68" name="877 Conector recto">
            <a:extLst>
              <a:ext uri="{FF2B5EF4-FFF2-40B4-BE49-F238E27FC236}">
                <a16:creationId xmlns:a16="http://schemas.microsoft.com/office/drawing/2014/main" id="{4D370899-101E-4C55-A49D-A32A99639E2B}"/>
              </a:ext>
            </a:extLst>
          </p:cNvPr>
          <p:cNvCxnSpPr/>
          <p:nvPr/>
        </p:nvCxnSpPr>
        <p:spPr>
          <a:xfrm>
            <a:off x="6863825" y="4950405"/>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69" name="878 Conector recto">
            <a:extLst>
              <a:ext uri="{FF2B5EF4-FFF2-40B4-BE49-F238E27FC236}">
                <a16:creationId xmlns:a16="http://schemas.microsoft.com/office/drawing/2014/main" id="{4B85F95E-AACF-45B2-9EB8-72154ABF0C36}"/>
              </a:ext>
            </a:extLst>
          </p:cNvPr>
          <p:cNvCxnSpPr/>
          <p:nvPr/>
        </p:nvCxnSpPr>
        <p:spPr>
          <a:xfrm>
            <a:off x="8072369" y="3386544"/>
            <a:ext cx="1917108" cy="628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70" name="Picture 8" descr="stock photo : Factory with solar panels 3d illustration">
            <a:extLst>
              <a:ext uri="{FF2B5EF4-FFF2-40B4-BE49-F238E27FC236}">
                <a16:creationId xmlns:a16="http://schemas.microsoft.com/office/drawing/2014/main" id="{6A1C6D9E-CA6D-4A27-AA2C-6ED5B9624D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423" y="5252634"/>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71" name="833 CuadroTexto">
            <a:extLst>
              <a:ext uri="{FF2B5EF4-FFF2-40B4-BE49-F238E27FC236}">
                <a16:creationId xmlns:a16="http://schemas.microsoft.com/office/drawing/2014/main" id="{C4167968-22FD-44E6-ADF0-400C8844BE17}"/>
              </a:ext>
            </a:extLst>
          </p:cNvPr>
          <p:cNvSpPr txBox="1"/>
          <p:nvPr/>
        </p:nvSpPr>
        <p:spPr>
          <a:xfrm>
            <a:off x="1501622" y="6137556"/>
            <a:ext cx="1515883" cy="646331"/>
          </a:xfrm>
          <a:prstGeom prst="rect">
            <a:avLst/>
          </a:prstGeom>
          <a:noFill/>
        </p:spPr>
        <p:txBody>
          <a:bodyPr wrap="square" rtlCol="0">
            <a:spAutoFit/>
          </a:bodyPr>
          <a:lstStyle/>
          <a:p>
            <a:r>
              <a:rPr lang="es-PE" sz="1200" b="1" dirty="0"/>
              <a:t>Factores Ambientales de la Empresa</a:t>
            </a:r>
          </a:p>
        </p:txBody>
      </p:sp>
    </p:spTree>
    <p:extLst>
      <p:ext uri="{BB962C8B-B14F-4D97-AF65-F5344CB8AC3E}">
        <p14:creationId xmlns:p14="http://schemas.microsoft.com/office/powerpoint/2010/main" val="297350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D2D6FF0-4A49-4C46-A6F8-93D2FDDC8962}"/>
              </a:ext>
            </a:extLst>
          </p:cNvPr>
          <p:cNvSpPr>
            <a:spLocks noGrp="1"/>
          </p:cNvSpPr>
          <p:nvPr>
            <p:ph type="body" sz="quarter" idx="14"/>
          </p:nvPr>
        </p:nvSpPr>
        <p:spPr/>
        <p:txBody>
          <a:bodyPr>
            <a:normAutofit fontScale="77500" lnSpcReduction="20000"/>
          </a:bodyPr>
          <a:lstStyle/>
          <a:p>
            <a:r>
              <a:rPr lang="es-PE" dirty="0"/>
              <a:t>Estimar la Duración de las Actividades</a:t>
            </a:r>
          </a:p>
          <a:p>
            <a:r>
              <a:rPr lang="es-ES" dirty="0"/>
              <a:t>Herramientas y Técnicas</a:t>
            </a:r>
            <a:endParaRPr lang="es-PE" dirty="0"/>
          </a:p>
        </p:txBody>
      </p:sp>
      <p:sp>
        <p:nvSpPr>
          <p:cNvPr id="3" name="Marcador de texto 2">
            <a:extLst>
              <a:ext uri="{FF2B5EF4-FFF2-40B4-BE49-F238E27FC236}">
                <a16:creationId xmlns:a16="http://schemas.microsoft.com/office/drawing/2014/main" id="{53E1CFD4-935E-4183-80EE-E6A20078F409}"/>
              </a:ext>
            </a:extLst>
          </p:cNvPr>
          <p:cNvSpPr>
            <a:spLocks noGrp="1"/>
          </p:cNvSpPr>
          <p:nvPr>
            <p:ph type="body" sz="quarter" idx="26"/>
          </p:nvPr>
        </p:nvSpPr>
        <p:spPr/>
        <p:txBody>
          <a:bodyPr/>
          <a:lstStyle/>
          <a:p>
            <a:r>
              <a:rPr lang="es-PE" dirty="0"/>
              <a:t>Gestión De Proyectos De TI </a:t>
            </a:r>
          </a:p>
          <a:p>
            <a:endParaRPr lang="es-PE" dirty="0"/>
          </a:p>
        </p:txBody>
      </p:sp>
      <p:grpSp>
        <p:nvGrpSpPr>
          <p:cNvPr id="4" name="2 Grupo">
            <a:extLst>
              <a:ext uri="{FF2B5EF4-FFF2-40B4-BE49-F238E27FC236}">
                <a16:creationId xmlns:a16="http://schemas.microsoft.com/office/drawing/2014/main" id="{37815D89-B9A3-4988-B4F2-9803D7A6FE37}"/>
              </a:ext>
            </a:extLst>
          </p:cNvPr>
          <p:cNvGrpSpPr/>
          <p:nvPr/>
        </p:nvGrpSpPr>
        <p:grpSpPr>
          <a:xfrm>
            <a:off x="1909483" y="2211616"/>
            <a:ext cx="6987542" cy="3989065"/>
            <a:chOff x="467544" y="1844824"/>
            <a:chExt cx="6987542" cy="3989065"/>
          </a:xfrm>
        </p:grpSpPr>
        <p:pic>
          <p:nvPicPr>
            <p:cNvPr id="5" name="Picture 2">
              <a:extLst>
                <a:ext uri="{FF2B5EF4-FFF2-40B4-BE49-F238E27FC236}">
                  <a16:creationId xmlns:a16="http://schemas.microsoft.com/office/drawing/2014/main" id="{09B92CFA-A6A7-40FD-9037-E0E1F5920690}"/>
                </a:ext>
              </a:extLst>
            </p:cNvPr>
            <p:cNvPicPr>
              <a:picLocks noChangeAspect="1" noChangeArrowheads="1"/>
            </p:cNvPicPr>
            <p:nvPr/>
          </p:nvPicPr>
          <p:blipFill>
            <a:blip r:embed="rId2" cstate="print"/>
            <a:srcRect/>
            <a:stretch>
              <a:fillRect/>
            </a:stretch>
          </p:blipFill>
          <p:spPr bwMode="auto">
            <a:xfrm>
              <a:off x="827584" y="1844824"/>
              <a:ext cx="6627502" cy="3989065"/>
            </a:xfrm>
            <a:prstGeom prst="rect">
              <a:avLst/>
            </a:prstGeom>
            <a:noFill/>
            <a:ln w="9525">
              <a:noFill/>
              <a:miter lim="800000"/>
              <a:headEnd/>
              <a:tailEnd/>
            </a:ln>
          </p:spPr>
        </p:pic>
        <p:pic>
          <p:nvPicPr>
            <p:cNvPr id="6" name="Picture 2">
              <a:extLst>
                <a:ext uri="{FF2B5EF4-FFF2-40B4-BE49-F238E27FC236}">
                  <a16:creationId xmlns:a16="http://schemas.microsoft.com/office/drawing/2014/main" id="{518A6276-C0BA-455C-83EB-EFF4F2B7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132856"/>
              <a:ext cx="1911742" cy="937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2BB06A40-A433-4243-BDB7-C0D6401B59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691" y="4149080"/>
              <a:ext cx="1513053" cy="1084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8017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13BFDDB-8C2B-4AA7-91C1-798A5ACBA8DF}"/>
              </a:ext>
            </a:extLst>
          </p:cNvPr>
          <p:cNvSpPr>
            <a:spLocks noGrp="1"/>
          </p:cNvSpPr>
          <p:nvPr>
            <p:ph type="body" sz="quarter" idx="14"/>
          </p:nvPr>
        </p:nvSpPr>
        <p:spPr/>
        <p:txBody>
          <a:bodyPr>
            <a:normAutofit fontScale="77500" lnSpcReduction="20000"/>
          </a:bodyPr>
          <a:lstStyle/>
          <a:p>
            <a:r>
              <a:rPr lang="es-PE" dirty="0"/>
              <a:t>Estimar la Duración de las Actividades</a:t>
            </a:r>
          </a:p>
          <a:p>
            <a:r>
              <a:rPr lang="es-ES" dirty="0"/>
              <a:t>Herramientas y Técnicas</a:t>
            </a:r>
            <a:endParaRPr lang="es-PE" dirty="0"/>
          </a:p>
        </p:txBody>
      </p:sp>
      <p:sp>
        <p:nvSpPr>
          <p:cNvPr id="3" name="Marcador de texto 2">
            <a:extLst>
              <a:ext uri="{FF2B5EF4-FFF2-40B4-BE49-F238E27FC236}">
                <a16:creationId xmlns:a16="http://schemas.microsoft.com/office/drawing/2014/main" id="{3AC580C5-D578-4353-86B8-C7B5F6769962}"/>
              </a:ext>
            </a:extLst>
          </p:cNvPr>
          <p:cNvSpPr>
            <a:spLocks noGrp="1"/>
          </p:cNvSpPr>
          <p:nvPr>
            <p:ph type="body" sz="quarter" idx="26"/>
          </p:nvPr>
        </p:nvSpPr>
        <p:spPr/>
        <p:txBody>
          <a:bodyPr/>
          <a:lstStyle/>
          <a:p>
            <a:r>
              <a:rPr lang="es-PE" dirty="0"/>
              <a:t>Gestión De Proyectos De TI </a:t>
            </a:r>
          </a:p>
          <a:p>
            <a:endParaRPr lang="es-PE" dirty="0"/>
          </a:p>
        </p:txBody>
      </p:sp>
      <p:sp>
        <p:nvSpPr>
          <p:cNvPr id="4" name="87 Rectángulo">
            <a:extLst>
              <a:ext uri="{FF2B5EF4-FFF2-40B4-BE49-F238E27FC236}">
                <a16:creationId xmlns:a16="http://schemas.microsoft.com/office/drawing/2014/main" id="{747D8144-D014-490E-956F-E44127D629D6}"/>
              </a:ext>
            </a:extLst>
          </p:cNvPr>
          <p:cNvSpPr/>
          <p:nvPr/>
        </p:nvSpPr>
        <p:spPr>
          <a:xfrm>
            <a:off x="799129" y="1976338"/>
            <a:ext cx="8064896" cy="2031325"/>
          </a:xfrm>
          <a:prstGeom prst="rect">
            <a:avLst/>
          </a:prstGeom>
        </p:spPr>
        <p:txBody>
          <a:bodyPr wrap="square">
            <a:spAutoFit/>
          </a:bodyPr>
          <a:lstStyle/>
          <a:p>
            <a:pPr algn="just"/>
            <a:r>
              <a:rPr lang="es-MX" b="1" dirty="0">
                <a:solidFill>
                  <a:srgbClr val="104E92"/>
                </a:solidFill>
              </a:rPr>
              <a:t>Estimación por tres valores</a:t>
            </a:r>
            <a:r>
              <a:rPr lang="es-MX" dirty="0"/>
              <a:t>.- Consiste en estimar la duración de una actividad utilizando las estimaciones pesimista, más probable y optimista. Esta técnica también es conocida como PERT (</a:t>
            </a:r>
            <a:r>
              <a:rPr lang="es-MX" dirty="0" err="1"/>
              <a:t>Program</a:t>
            </a:r>
            <a:r>
              <a:rPr lang="es-MX" dirty="0"/>
              <a:t> </a:t>
            </a:r>
            <a:r>
              <a:rPr lang="es-MX" dirty="0" err="1"/>
              <a:t>Evaluation</a:t>
            </a:r>
            <a:r>
              <a:rPr lang="es-MX" dirty="0"/>
              <a:t> and </a:t>
            </a:r>
            <a:r>
              <a:rPr lang="es-MX" dirty="0" err="1"/>
              <a:t>Review</a:t>
            </a:r>
            <a:r>
              <a:rPr lang="es-MX" dirty="0"/>
              <a:t> </a:t>
            </a:r>
            <a:r>
              <a:rPr lang="es-MX" dirty="0" err="1"/>
              <a:t>Technique</a:t>
            </a:r>
            <a:r>
              <a:rPr lang="es-MX" dirty="0"/>
              <a:t>). </a:t>
            </a:r>
          </a:p>
          <a:p>
            <a:pPr algn="just"/>
            <a:endParaRPr lang="es-MX" dirty="0"/>
          </a:p>
          <a:p>
            <a:pPr algn="just"/>
            <a:r>
              <a:rPr lang="es-MX" dirty="0"/>
              <a:t>En la técnica PERT, el tiempo de la actividad se considera como una variable aleatoria según una distribución de probabilidad Beta como se presenta en el gráfico a continuación. </a:t>
            </a:r>
          </a:p>
        </p:txBody>
      </p:sp>
      <p:pic>
        <p:nvPicPr>
          <p:cNvPr id="5" name="Picture 2">
            <a:extLst>
              <a:ext uri="{FF2B5EF4-FFF2-40B4-BE49-F238E27FC236}">
                <a16:creationId xmlns:a16="http://schemas.microsoft.com/office/drawing/2014/main" id="{D6D44AA3-7C5B-4AED-A581-1C0693F45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098" y="4748329"/>
            <a:ext cx="3621058" cy="17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14 Grupo">
            <a:extLst>
              <a:ext uri="{FF2B5EF4-FFF2-40B4-BE49-F238E27FC236}">
                <a16:creationId xmlns:a16="http://schemas.microsoft.com/office/drawing/2014/main" id="{ADFAEC7B-055E-4174-93C4-512CC0449EDC}"/>
              </a:ext>
            </a:extLst>
          </p:cNvPr>
          <p:cNvGrpSpPr/>
          <p:nvPr/>
        </p:nvGrpSpPr>
        <p:grpSpPr>
          <a:xfrm>
            <a:off x="6709000" y="3715825"/>
            <a:ext cx="5348186" cy="2780726"/>
            <a:chOff x="1043607" y="2203657"/>
            <a:chExt cx="4262036" cy="2780726"/>
          </a:xfrm>
        </p:grpSpPr>
        <p:sp>
          <p:nvSpPr>
            <p:cNvPr id="7" name="Text Box 101">
              <a:extLst>
                <a:ext uri="{FF2B5EF4-FFF2-40B4-BE49-F238E27FC236}">
                  <a16:creationId xmlns:a16="http://schemas.microsoft.com/office/drawing/2014/main" id="{5D340C37-E115-4289-9FE8-C9D4C068D3B4}"/>
                </a:ext>
              </a:extLst>
            </p:cNvPr>
            <p:cNvSpPr txBox="1">
              <a:spLocks noChangeArrowheads="1"/>
            </p:cNvSpPr>
            <p:nvPr/>
          </p:nvSpPr>
          <p:spPr bwMode="auto">
            <a:xfrm>
              <a:off x="1043607" y="3445500"/>
              <a:ext cx="3779488" cy="1538883"/>
            </a:xfrm>
            <a:prstGeom prst="rect">
              <a:avLst/>
            </a:prstGeom>
            <a:noFill/>
            <a:ln w="9525">
              <a:noFill/>
              <a:miter lim="800000"/>
              <a:headEnd/>
              <a:tailEnd/>
            </a:ln>
            <a:effectLst/>
          </p:spPr>
          <p:txBody>
            <a:bodyPr wrap="square" lIns="0" tIns="0" rIns="0" bIns="0">
              <a:spAutoFit/>
            </a:bodyPr>
            <a:lstStyle/>
            <a:p>
              <a:pPr>
                <a:spcAft>
                  <a:spcPts val="900"/>
                </a:spcAft>
                <a:defRPr/>
              </a:pPr>
              <a:r>
                <a:rPr lang="en-US" altLang="ja-JP" sz="1400" dirty="0" err="1">
                  <a:latin typeface="Arial" panose="020B0604020202020204" pitchFamily="34" charset="0"/>
                  <a:cs typeface="Arial" panose="020B0604020202020204" pitchFamily="34" charset="0"/>
                </a:rPr>
                <a:t>Según</a:t>
              </a:r>
              <a:r>
                <a:rPr lang="en-US" altLang="ja-JP" sz="1400" dirty="0">
                  <a:latin typeface="Arial" panose="020B0604020202020204" pitchFamily="34" charset="0"/>
                  <a:cs typeface="Arial" panose="020B0604020202020204" pitchFamily="34" charset="0"/>
                </a:rPr>
                <a:t> PERT: </a:t>
              </a:r>
            </a:p>
            <a:p>
              <a:pPr>
                <a:spcAft>
                  <a:spcPts val="900"/>
                </a:spcAft>
                <a:defRPr/>
              </a:pPr>
              <a:r>
                <a:rPr lang="en-US" altLang="ja-JP" sz="1400" dirty="0" err="1">
                  <a:latin typeface="Arial" panose="020B0604020202020204" pitchFamily="34" charset="0"/>
                  <a:cs typeface="Arial" panose="020B0604020202020204" pitchFamily="34" charset="0"/>
                </a:rPr>
                <a:t>Duración</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esperada</a:t>
              </a:r>
              <a:r>
                <a:rPr lang="en-US" altLang="ja-JP" sz="1400" dirty="0">
                  <a:latin typeface="Arial" panose="020B0604020202020204" pitchFamily="34" charset="0"/>
                  <a:cs typeface="Arial" panose="020B0604020202020204" pitchFamily="34" charset="0"/>
                </a:rPr>
                <a:t> = (t</a:t>
              </a:r>
              <a:r>
                <a:rPr lang="en-US" altLang="ja-JP" sz="1400" baseline="-25000" dirty="0">
                  <a:latin typeface="Arial" panose="020B0604020202020204" pitchFamily="34" charset="0"/>
                  <a:cs typeface="Arial" panose="020B0604020202020204" pitchFamily="34" charset="0"/>
                </a:rPr>
                <a:t>o</a:t>
              </a:r>
              <a:r>
                <a:rPr lang="en-US" altLang="ja-JP" sz="1400" dirty="0">
                  <a:latin typeface="Arial" panose="020B0604020202020204" pitchFamily="34" charset="0"/>
                  <a:cs typeface="Arial" panose="020B0604020202020204" pitchFamily="34" charset="0"/>
                </a:rPr>
                <a:t>+4t</a:t>
              </a:r>
              <a:r>
                <a:rPr lang="en-US" altLang="ja-JP" sz="1400" baseline="-25000" dirty="0">
                  <a:latin typeface="Arial" panose="020B0604020202020204" pitchFamily="34" charset="0"/>
                  <a:cs typeface="Arial" panose="020B0604020202020204" pitchFamily="34" charset="0"/>
                </a:rPr>
                <a:t>m</a:t>
              </a:r>
              <a:r>
                <a:rPr lang="en-US" altLang="ja-JP" sz="1400" dirty="0">
                  <a:latin typeface="Arial" panose="020B0604020202020204" pitchFamily="34" charset="0"/>
                  <a:cs typeface="Arial" panose="020B0604020202020204" pitchFamily="34" charset="0"/>
                </a:rPr>
                <a:t>+t</a:t>
              </a:r>
              <a:r>
                <a:rPr lang="en-US" altLang="ja-JP" sz="1400" baseline="-25000" dirty="0">
                  <a:latin typeface="Arial" panose="020B0604020202020204" pitchFamily="34" charset="0"/>
                  <a:cs typeface="Arial" panose="020B0604020202020204" pitchFamily="34" charset="0"/>
                </a:rPr>
                <a:t>p</a:t>
              </a:r>
              <a:r>
                <a:rPr lang="en-US" altLang="ja-JP" sz="1400" dirty="0">
                  <a:latin typeface="Arial" panose="020B0604020202020204" pitchFamily="34" charset="0"/>
                  <a:cs typeface="Arial" panose="020B0604020202020204" pitchFamily="34" charset="0"/>
                </a:rPr>
                <a:t>)/6 </a:t>
              </a:r>
            </a:p>
            <a:p>
              <a:pPr>
                <a:spcAft>
                  <a:spcPts val="900"/>
                </a:spcAft>
                <a:defRPr/>
              </a:pPr>
              <a:r>
                <a:rPr lang="en-US" altLang="ja-JP" sz="1400" dirty="0" err="1">
                  <a:latin typeface="Arial" panose="020B0604020202020204" pitchFamily="34" charset="0"/>
                  <a:cs typeface="Arial" panose="020B0604020202020204" pitchFamily="34" charset="0"/>
                </a:rPr>
                <a:t>Desviación</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estándar</a:t>
              </a:r>
              <a:r>
                <a:rPr lang="en-US" altLang="ja-JP" sz="1400" dirty="0">
                  <a:latin typeface="Arial" panose="020B0604020202020204" pitchFamily="34" charset="0"/>
                  <a:cs typeface="Arial" panose="020B0604020202020204" pitchFamily="34" charset="0"/>
                </a:rPr>
                <a:t> = (</a:t>
              </a:r>
              <a:r>
                <a:rPr lang="en-US" altLang="ja-JP" sz="1400" dirty="0" err="1">
                  <a:latin typeface="Arial" panose="020B0604020202020204" pitchFamily="34" charset="0"/>
                  <a:cs typeface="Arial" panose="020B0604020202020204" pitchFamily="34" charset="0"/>
                </a:rPr>
                <a:t>t</a:t>
              </a:r>
              <a:r>
                <a:rPr lang="en-US" altLang="ja-JP" sz="1400" baseline="-25000" dirty="0" err="1">
                  <a:latin typeface="Arial" panose="020B0604020202020204" pitchFamily="34" charset="0"/>
                  <a:cs typeface="Arial" panose="020B0604020202020204" pitchFamily="34" charset="0"/>
                </a:rPr>
                <a:t>p</a:t>
              </a:r>
              <a:r>
                <a:rPr lang="en-US" altLang="ja-JP" sz="1400" dirty="0">
                  <a:latin typeface="Arial" panose="020B0604020202020204" pitchFamily="34" charset="0"/>
                  <a:cs typeface="Arial" panose="020B0604020202020204" pitchFamily="34" charset="0"/>
                </a:rPr>
                <a:t>-t</a:t>
              </a:r>
              <a:r>
                <a:rPr lang="en-US" altLang="ja-JP" sz="1400" baseline="-25000" dirty="0">
                  <a:latin typeface="Arial" panose="020B0604020202020204" pitchFamily="34" charset="0"/>
                  <a:cs typeface="Arial" panose="020B0604020202020204" pitchFamily="34" charset="0"/>
                </a:rPr>
                <a:t>o</a:t>
              </a:r>
              <a:r>
                <a:rPr lang="en-US" altLang="ja-JP" sz="1400" dirty="0">
                  <a:latin typeface="Arial" panose="020B0604020202020204" pitchFamily="34" charset="0"/>
                  <a:cs typeface="Arial" panose="020B0604020202020204" pitchFamily="34" charset="0"/>
                </a:rPr>
                <a:t>)/6 </a:t>
              </a:r>
            </a:p>
            <a:p>
              <a:pPr>
                <a:spcAft>
                  <a:spcPts val="900"/>
                </a:spcAft>
                <a:defRPr/>
              </a:pPr>
              <a:r>
                <a:rPr lang="en-US" altLang="ja-JP" sz="1400" dirty="0" err="1">
                  <a:latin typeface="Arial" panose="020B0604020202020204" pitchFamily="34" charset="0"/>
                  <a:cs typeface="Arial" panose="020B0604020202020204" pitchFamily="34" charset="0"/>
                </a:rPr>
                <a:t>Varianza</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actividad</a:t>
              </a:r>
              <a:r>
                <a:rPr lang="en-US" altLang="ja-JP" sz="1400" dirty="0">
                  <a:latin typeface="Arial" panose="020B0604020202020204" pitchFamily="34" charset="0"/>
                  <a:cs typeface="Arial" panose="020B0604020202020204" pitchFamily="34" charset="0"/>
                </a:rPr>
                <a:t> = [(</a:t>
              </a:r>
              <a:r>
                <a:rPr lang="en-US" altLang="ja-JP" sz="1400" dirty="0" err="1">
                  <a:latin typeface="Arial" panose="020B0604020202020204" pitchFamily="34" charset="0"/>
                  <a:cs typeface="Arial" panose="020B0604020202020204" pitchFamily="34" charset="0"/>
                </a:rPr>
                <a:t>t</a:t>
              </a:r>
              <a:r>
                <a:rPr lang="en-US" altLang="ja-JP" sz="1400" baseline="-25000" dirty="0" err="1">
                  <a:latin typeface="Arial" panose="020B0604020202020204" pitchFamily="34" charset="0"/>
                  <a:cs typeface="Arial" panose="020B0604020202020204" pitchFamily="34" charset="0"/>
                </a:rPr>
                <a:t>p</a:t>
              </a:r>
              <a:r>
                <a:rPr lang="en-US" altLang="ja-JP" sz="1400" dirty="0">
                  <a:latin typeface="Arial" panose="020B0604020202020204" pitchFamily="34" charset="0"/>
                  <a:cs typeface="Arial" panose="020B0604020202020204" pitchFamily="34" charset="0"/>
                </a:rPr>
                <a:t>-t</a:t>
              </a:r>
              <a:r>
                <a:rPr lang="en-US" altLang="ja-JP" sz="1400" baseline="-25000" dirty="0">
                  <a:latin typeface="Arial" panose="020B0604020202020204" pitchFamily="34" charset="0"/>
                  <a:cs typeface="Arial" panose="020B0604020202020204" pitchFamily="34" charset="0"/>
                </a:rPr>
                <a:t>o</a:t>
              </a:r>
              <a:r>
                <a:rPr lang="en-US" altLang="ja-JP" sz="1400" dirty="0">
                  <a:latin typeface="Arial" panose="020B0604020202020204" pitchFamily="34" charset="0"/>
                  <a:cs typeface="Arial" panose="020B0604020202020204" pitchFamily="34" charset="0"/>
                </a:rPr>
                <a:t>)/6]</a:t>
              </a:r>
              <a:r>
                <a:rPr lang="en-US" altLang="ja-JP" sz="1400" baseline="30000" dirty="0">
                  <a:latin typeface="Arial" panose="020B0604020202020204" pitchFamily="34" charset="0"/>
                  <a:cs typeface="Arial" panose="020B0604020202020204" pitchFamily="34" charset="0"/>
                </a:rPr>
                <a:t>2 </a:t>
              </a:r>
            </a:p>
            <a:p>
              <a:pPr>
                <a:spcAft>
                  <a:spcPts val="900"/>
                </a:spcAft>
                <a:defRPr/>
              </a:pPr>
              <a:r>
                <a:rPr lang="en-US" altLang="ja-JP" sz="1400" dirty="0" err="1">
                  <a:latin typeface="Arial" panose="020B0604020202020204" pitchFamily="34" charset="0"/>
                  <a:cs typeface="Arial" panose="020B0604020202020204" pitchFamily="34" charset="0"/>
                </a:rPr>
                <a:t>Varianza</a:t>
              </a:r>
              <a:r>
                <a:rPr lang="en-US" altLang="ja-JP" sz="1400" dirty="0">
                  <a:latin typeface="Arial" panose="020B0604020202020204" pitchFamily="34" charset="0"/>
                  <a:cs typeface="Arial" panose="020B0604020202020204" pitchFamily="34" charset="0"/>
                </a:rPr>
                <a:t> del </a:t>
              </a:r>
              <a:r>
                <a:rPr lang="en-US" altLang="ja-JP" sz="1400" dirty="0" err="1">
                  <a:latin typeface="Arial" panose="020B0604020202020204" pitchFamily="34" charset="0"/>
                  <a:cs typeface="Arial" panose="020B0604020202020204" pitchFamily="34" charset="0"/>
                </a:rPr>
                <a:t>proyecto</a:t>
              </a:r>
              <a:r>
                <a:rPr lang="en-US" altLang="ja-JP" sz="1400" dirty="0">
                  <a:latin typeface="Arial" panose="020B0604020202020204" pitchFamily="34" charset="0"/>
                  <a:cs typeface="Arial" panose="020B0604020202020204" pitchFamily="34" charset="0"/>
                </a:rPr>
                <a:t> =  ∑ </a:t>
              </a:r>
              <a:r>
                <a:rPr lang="en-US" altLang="ja-JP" sz="1400" dirty="0" err="1">
                  <a:latin typeface="Arial" panose="020B0604020202020204" pitchFamily="34" charset="0"/>
                  <a:cs typeface="Arial" panose="020B0604020202020204" pitchFamily="34" charset="0"/>
                </a:rPr>
                <a:t>Varianza</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Actividad</a:t>
              </a:r>
              <a:endParaRPr lang="en-US" altLang="ja-JP" sz="1400" baseline="30000" dirty="0">
                <a:latin typeface="Arial" panose="020B0604020202020204" pitchFamily="34" charset="0"/>
                <a:cs typeface="Arial" panose="020B0604020202020204" pitchFamily="34" charset="0"/>
              </a:endParaRPr>
            </a:p>
          </p:txBody>
        </p:sp>
        <p:sp>
          <p:nvSpPr>
            <p:cNvPr id="8" name="Text Box 102">
              <a:extLst>
                <a:ext uri="{FF2B5EF4-FFF2-40B4-BE49-F238E27FC236}">
                  <a16:creationId xmlns:a16="http://schemas.microsoft.com/office/drawing/2014/main" id="{B327B593-6F15-4CBA-86DC-78EA635DD7B3}"/>
                </a:ext>
              </a:extLst>
            </p:cNvPr>
            <p:cNvSpPr txBox="1">
              <a:spLocks noChangeArrowheads="1"/>
            </p:cNvSpPr>
            <p:nvPr/>
          </p:nvSpPr>
          <p:spPr bwMode="auto">
            <a:xfrm>
              <a:off x="3349215" y="2339716"/>
              <a:ext cx="1763263" cy="692497"/>
            </a:xfrm>
            <a:prstGeom prst="rect">
              <a:avLst/>
            </a:prstGeom>
            <a:noFill/>
            <a:ln w="9525">
              <a:noFill/>
              <a:miter lim="800000"/>
              <a:headEnd/>
              <a:tailEnd/>
            </a:ln>
            <a:effectLst/>
          </p:spPr>
          <p:txBody>
            <a:bodyPr wrap="square" lIns="0" tIns="0" rIns="0" bIns="0">
              <a:spAutoFit/>
            </a:bodyPr>
            <a:lstStyle/>
            <a:p>
              <a:pPr>
                <a:spcAft>
                  <a:spcPts val="2700"/>
                </a:spcAft>
                <a:defRPr/>
              </a:pPr>
              <a:r>
                <a:rPr lang="en-US" altLang="ja-JP" sz="1500" b="1" dirty="0" err="1">
                  <a:latin typeface="Arial" charset="0"/>
                  <a:cs typeface="Arial" charset="0"/>
                </a:rPr>
                <a:t>Optimista</a:t>
              </a:r>
              <a:r>
                <a:rPr lang="en-US" altLang="ja-JP" sz="1500" b="1" dirty="0">
                  <a:latin typeface="Arial" charset="0"/>
                  <a:cs typeface="Arial" charset="0"/>
                </a:rPr>
                <a:t> (t</a:t>
              </a:r>
              <a:r>
                <a:rPr lang="en-US" altLang="ja-JP" sz="1500" b="1" baseline="-25000" dirty="0">
                  <a:latin typeface="Arial" charset="0"/>
                  <a:cs typeface="Arial" charset="0"/>
                </a:rPr>
                <a:t>o</a:t>
              </a:r>
              <a:r>
                <a:rPr lang="en-US" altLang="ja-JP" sz="1500" b="1" dirty="0">
                  <a:latin typeface="Arial" charset="0"/>
                  <a:cs typeface="Arial" charset="0"/>
                </a:rPr>
                <a:t>)    </a:t>
              </a:r>
              <a:r>
                <a:rPr lang="en-US" altLang="ja-JP" sz="1500" b="1" dirty="0" err="1">
                  <a:latin typeface="Arial" charset="0"/>
                  <a:cs typeface="Arial" charset="0"/>
                </a:rPr>
                <a:t>Más</a:t>
              </a:r>
              <a:r>
                <a:rPr lang="en-US" altLang="ja-JP" sz="1500" b="1" dirty="0">
                  <a:latin typeface="Arial" charset="0"/>
                  <a:cs typeface="Arial" charset="0"/>
                </a:rPr>
                <a:t> probable (t</a:t>
              </a:r>
              <a:r>
                <a:rPr lang="en-US" altLang="ja-JP" sz="1500" b="1" baseline="-25000" dirty="0">
                  <a:latin typeface="Arial" charset="0"/>
                  <a:cs typeface="Arial" charset="0"/>
                </a:rPr>
                <a:t>m</a:t>
              </a:r>
              <a:r>
                <a:rPr lang="en-US" altLang="ja-JP" sz="1500" b="1" dirty="0">
                  <a:latin typeface="Arial" charset="0"/>
                  <a:cs typeface="Arial" charset="0"/>
                </a:rPr>
                <a:t>) </a:t>
              </a:r>
              <a:r>
                <a:rPr lang="en-US" altLang="ja-JP" sz="1500" b="1" dirty="0" err="1">
                  <a:latin typeface="Arial" charset="0"/>
                  <a:cs typeface="Arial" charset="0"/>
                </a:rPr>
                <a:t>Pesimista</a:t>
              </a:r>
              <a:r>
                <a:rPr lang="en-US" altLang="ja-JP" sz="1500" b="1" dirty="0">
                  <a:latin typeface="Arial" charset="0"/>
                  <a:cs typeface="Arial" charset="0"/>
                </a:rPr>
                <a:t> (</a:t>
              </a:r>
              <a:r>
                <a:rPr lang="en-US" altLang="ja-JP" sz="1500" b="1" dirty="0" err="1">
                  <a:latin typeface="Arial" charset="0"/>
                  <a:cs typeface="Arial" charset="0"/>
                </a:rPr>
                <a:t>t</a:t>
              </a:r>
              <a:r>
                <a:rPr lang="en-US" altLang="ja-JP" sz="1500" b="1" baseline="-25000" dirty="0" err="1">
                  <a:latin typeface="Arial" charset="0"/>
                  <a:cs typeface="Arial" charset="0"/>
                </a:rPr>
                <a:t>p</a:t>
              </a:r>
              <a:r>
                <a:rPr lang="en-US" altLang="ja-JP" sz="1500" b="1" dirty="0">
                  <a:latin typeface="Arial" charset="0"/>
                  <a:cs typeface="Arial" charset="0"/>
                </a:rPr>
                <a:t>)</a:t>
              </a:r>
            </a:p>
          </p:txBody>
        </p:sp>
        <p:sp>
          <p:nvSpPr>
            <p:cNvPr id="9" name="Text Box 103">
              <a:extLst>
                <a:ext uri="{FF2B5EF4-FFF2-40B4-BE49-F238E27FC236}">
                  <a16:creationId xmlns:a16="http://schemas.microsoft.com/office/drawing/2014/main" id="{F1E5E1ED-2969-4986-B385-E44405419228}"/>
                </a:ext>
              </a:extLst>
            </p:cNvPr>
            <p:cNvSpPr txBox="1">
              <a:spLocks noChangeArrowheads="1"/>
            </p:cNvSpPr>
            <p:nvPr/>
          </p:nvSpPr>
          <p:spPr bwMode="auto">
            <a:xfrm>
              <a:off x="3571060" y="3459286"/>
              <a:ext cx="1734583" cy="492443"/>
            </a:xfrm>
            <a:prstGeom prst="rect">
              <a:avLst/>
            </a:prstGeom>
            <a:noFill/>
            <a:ln w="9525">
              <a:noFill/>
              <a:miter lim="800000"/>
              <a:headEnd/>
              <a:tailEnd/>
            </a:ln>
          </p:spPr>
          <p:txBody>
            <a:bodyPr lIns="0" tIns="0" rIns="0" bIns="0">
              <a:spAutoFit/>
            </a:bodyPr>
            <a:lstStyle/>
            <a:p>
              <a:r>
                <a:rPr lang="en-US" altLang="ja-JP" sz="1600" b="1" dirty="0" err="1">
                  <a:latin typeface="Arial" charset="0"/>
                  <a:cs typeface="Arial" charset="0"/>
                </a:rPr>
                <a:t>Estimación</a:t>
              </a:r>
              <a:r>
                <a:rPr lang="en-US" altLang="ja-JP" sz="1600" b="1" dirty="0">
                  <a:cs typeface="Arial" charset="0"/>
                </a:rPr>
                <a:t> </a:t>
              </a:r>
              <a:r>
                <a:rPr lang="en-US" altLang="ja-JP" sz="1600" b="1" dirty="0" err="1">
                  <a:latin typeface="Arial" charset="0"/>
                  <a:cs typeface="Arial" charset="0"/>
                </a:rPr>
                <a:t>por</a:t>
              </a:r>
              <a:r>
                <a:rPr lang="en-US" altLang="ja-JP" sz="1600" b="1" dirty="0">
                  <a:latin typeface="Arial" charset="0"/>
                  <a:cs typeface="Arial" charset="0"/>
                </a:rPr>
                <a:t> </a:t>
              </a:r>
            </a:p>
            <a:p>
              <a:r>
                <a:rPr lang="en-US" altLang="ja-JP" sz="1600" b="1" dirty="0">
                  <a:latin typeface="Arial" charset="0"/>
                  <a:cs typeface="Arial" charset="0"/>
                </a:rPr>
                <a:t>3 </a:t>
              </a:r>
              <a:r>
                <a:rPr lang="en-US" altLang="ja-JP" sz="1600" b="1" dirty="0" err="1">
                  <a:latin typeface="Arial" charset="0"/>
                  <a:cs typeface="Arial" charset="0"/>
                </a:rPr>
                <a:t>valores</a:t>
              </a:r>
              <a:endParaRPr lang="en-US" altLang="ja-JP" sz="1600" b="1" dirty="0">
                <a:cs typeface="Arial" charset="0"/>
              </a:endParaRPr>
            </a:p>
          </p:txBody>
        </p:sp>
        <p:pic>
          <p:nvPicPr>
            <p:cNvPr id="10" name="Picture 4">
              <a:extLst>
                <a:ext uri="{FF2B5EF4-FFF2-40B4-BE49-F238E27FC236}">
                  <a16:creationId xmlns:a16="http://schemas.microsoft.com/office/drawing/2014/main" id="{C10E5D8B-61CC-489C-9030-6367FA4410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3003" y="2203657"/>
              <a:ext cx="495342" cy="1243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15 Flecha derecha">
            <a:extLst>
              <a:ext uri="{FF2B5EF4-FFF2-40B4-BE49-F238E27FC236}">
                <a16:creationId xmlns:a16="http://schemas.microsoft.com/office/drawing/2014/main" id="{C2552F3F-E7F8-4FAE-BDF7-B86C9357B62B}"/>
              </a:ext>
            </a:extLst>
          </p:cNvPr>
          <p:cNvSpPr/>
          <p:nvPr/>
        </p:nvSpPr>
        <p:spPr>
          <a:xfrm>
            <a:off x="5951984" y="4237407"/>
            <a:ext cx="504056" cy="595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03116424"/>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9D2303A14EF9B43A7C463568E04D10C" ma:contentTypeVersion="11" ma:contentTypeDescription="Crear nuevo documento." ma:contentTypeScope="" ma:versionID="0f81435806f86a3fc3367c7472e2e5ec">
  <xsd:schema xmlns:xsd="http://www.w3.org/2001/XMLSchema" xmlns:xs="http://www.w3.org/2001/XMLSchema" xmlns:p="http://schemas.microsoft.com/office/2006/metadata/properties" xmlns:ns3="92f665f1-379d-4402-bd07-afabc33bff16" xmlns:ns4="b2f1b6dc-0811-4178-b44e-61abc6c46c0b" targetNamespace="http://schemas.microsoft.com/office/2006/metadata/properties" ma:root="true" ma:fieldsID="6abce332dc5dd6c3cefa26a5ce9b81db" ns3:_="" ns4:_="">
    <xsd:import namespace="92f665f1-379d-4402-bd07-afabc33bff16"/>
    <xsd:import namespace="b2f1b6dc-0811-4178-b44e-61abc6c46c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665f1-379d-4402-bd07-afabc33bff1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1b6dc-0811-4178-b44e-61abc6c46c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D6E518-7FE5-4386-83CD-D75D39A2C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665f1-379d-4402-bd07-afabc33bff16"/>
    <ds:schemaRef ds:uri="b2f1b6dc-0811-4178-b44e-61abc6c46c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9C3AF350-0AF4-41D5-8E1C-AD4B41B842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4615</TotalTime>
  <Words>2647</Words>
  <Application>Microsoft Office PowerPoint</Application>
  <PresentationFormat>Widescreen</PresentationFormat>
  <Paragraphs>313</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Christian Morales LL.</cp:lastModifiedBy>
  <cp:revision>299</cp:revision>
  <dcterms:created xsi:type="dcterms:W3CDTF">2019-08-23T20:21:46Z</dcterms:created>
  <dcterms:modified xsi:type="dcterms:W3CDTF">2021-07-09T02:06:15Z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0x01010049D2303A14EF9B43A7C463568E04D10C</vt:lpwstr>
  </property>
</Properties>
</file>